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4"/>
  </p:sldMasterIdLst>
  <p:notesMasterIdLst>
    <p:notesMasterId r:id="rId39"/>
  </p:notesMasterIdLst>
  <p:sldIdLst>
    <p:sldId id="256" r:id="rId5"/>
    <p:sldId id="503" r:id="rId6"/>
    <p:sldId id="470" r:id="rId7"/>
    <p:sldId id="502" r:id="rId8"/>
    <p:sldId id="482" r:id="rId9"/>
    <p:sldId id="493" r:id="rId10"/>
    <p:sldId id="487" r:id="rId11"/>
    <p:sldId id="498" r:id="rId12"/>
    <p:sldId id="408" r:id="rId13"/>
    <p:sldId id="492" r:id="rId14"/>
    <p:sldId id="483" r:id="rId15"/>
    <p:sldId id="484" r:id="rId16"/>
    <p:sldId id="476" r:id="rId17"/>
    <p:sldId id="477" r:id="rId18"/>
    <p:sldId id="478" r:id="rId19"/>
    <p:sldId id="481" r:id="rId20"/>
    <p:sldId id="473" r:id="rId21"/>
    <p:sldId id="474" r:id="rId22"/>
    <p:sldId id="475" r:id="rId23"/>
    <p:sldId id="488" r:id="rId24"/>
    <p:sldId id="340" r:id="rId25"/>
    <p:sldId id="381" r:id="rId26"/>
    <p:sldId id="416" r:id="rId27"/>
    <p:sldId id="496" r:id="rId28"/>
    <p:sldId id="494" r:id="rId29"/>
    <p:sldId id="497" r:id="rId30"/>
    <p:sldId id="512" r:id="rId31"/>
    <p:sldId id="444" r:id="rId32"/>
    <p:sldId id="505" r:id="rId33"/>
    <p:sldId id="511" r:id="rId34"/>
    <p:sldId id="506" r:id="rId35"/>
    <p:sldId id="513" r:id="rId36"/>
    <p:sldId id="508" r:id="rId37"/>
    <p:sldId id="50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zkan, Gulcin" userId="c216d873-6863-431d-bc0e-72d720082849" providerId="ADAL" clId="{0465183B-CCB8-4648-9234-93C61B8DBD73}"/>
    <pc:docChg chg="undo redo custSel addSld delSld modSld">
      <pc:chgData name="Ozkan, Gulcin" userId="c216d873-6863-431d-bc0e-72d720082849" providerId="ADAL" clId="{0465183B-CCB8-4648-9234-93C61B8DBD73}" dt="2022-10-13T10:48:14" v="554" actId="1035"/>
      <pc:docMkLst>
        <pc:docMk/>
      </pc:docMkLst>
      <pc:sldChg chg="modSp mod">
        <pc:chgData name="Ozkan, Gulcin" userId="c216d873-6863-431d-bc0e-72d720082849" providerId="ADAL" clId="{0465183B-CCB8-4648-9234-93C61B8DBD73}" dt="2022-10-05T17:43:43.783" v="514" actId="20577"/>
        <pc:sldMkLst>
          <pc:docMk/>
          <pc:sldMk cId="2200429431" sldId="256"/>
        </pc:sldMkLst>
        <pc:spChg chg="mod">
          <ac:chgData name="Ozkan, Gulcin" userId="c216d873-6863-431d-bc0e-72d720082849" providerId="ADAL" clId="{0465183B-CCB8-4648-9234-93C61B8DBD73}" dt="2022-10-05T17:43:43.783" v="514" actId="20577"/>
          <ac:spMkLst>
            <pc:docMk/>
            <pc:sldMk cId="2200429431" sldId="256"/>
            <ac:spMk id="5" creationId="{00000000-0000-0000-0000-000000000000}"/>
          </ac:spMkLst>
        </pc:spChg>
      </pc:sldChg>
      <pc:sldChg chg="del">
        <pc:chgData name="Ozkan, Gulcin" userId="c216d873-6863-431d-bc0e-72d720082849" providerId="ADAL" clId="{0465183B-CCB8-4648-9234-93C61B8DBD73}" dt="2022-10-05T14:58:21.210" v="182" actId="2696"/>
        <pc:sldMkLst>
          <pc:docMk/>
          <pc:sldMk cId="28504957" sldId="340"/>
        </pc:sldMkLst>
      </pc:sldChg>
      <pc:sldChg chg="modSp add mod">
        <pc:chgData name="Ozkan, Gulcin" userId="c216d873-6863-431d-bc0e-72d720082849" providerId="ADAL" clId="{0465183B-CCB8-4648-9234-93C61B8DBD73}" dt="2022-10-05T18:09:05.537" v="540" actId="20577"/>
        <pc:sldMkLst>
          <pc:docMk/>
          <pc:sldMk cId="2273399057" sldId="340"/>
        </pc:sldMkLst>
        <pc:spChg chg="mod">
          <ac:chgData name="Ozkan, Gulcin" userId="c216d873-6863-431d-bc0e-72d720082849" providerId="ADAL" clId="{0465183B-CCB8-4648-9234-93C61B8DBD73}" dt="2022-10-05T18:09:05.537" v="540" actId="20577"/>
          <ac:spMkLst>
            <pc:docMk/>
            <pc:sldMk cId="2273399057" sldId="340"/>
            <ac:spMk id="2" creationId="{00000000-0000-0000-0000-000000000000}"/>
          </ac:spMkLst>
        </pc:spChg>
      </pc:sldChg>
      <pc:sldChg chg="add del">
        <pc:chgData name="Ozkan, Gulcin" userId="c216d873-6863-431d-bc0e-72d720082849" providerId="ADAL" clId="{0465183B-CCB8-4648-9234-93C61B8DBD73}" dt="2022-10-05T14:59:00.680" v="184" actId="2696"/>
        <pc:sldMkLst>
          <pc:docMk/>
          <pc:sldMk cId="1811186075" sldId="361"/>
        </pc:sldMkLst>
      </pc:sldChg>
      <pc:sldChg chg="del">
        <pc:chgData name="Ozkan, Gulcin" userId="c216d873-6863-431d-bc0e-72d720082849" providerId="ADAL" clId="{0465183B-CCB8-4648-9234-93C61B8DBD73}" dt="2022-10-05T14:58:21.210" v="182" actId="2696"/>
        <pc:sldMkLst>
          <pc:docMk/>
          <pc:sldMk cId="3773426550" sldId="361"/>
        </pc:sldMkLst>
      </pc:sldChg>
      <pc:sldChg chg="del">
        <pc:chgData name="Ozkan, Gulcin" userId="c216d873-6863-431d-bc0e-72d720082849" providerId="ADAL" clId="{0465183B-CCB8-4648-9234-93C61B8DBD73}" dt="2022-10-05T14:55:44.533" v="181" actId="47"/>
        <pc:sldMkLst>
          <pc:docMk/>
          <pc:sldMk cId="2870092208" sldId="364"/>
        </pc:sldMkLst>
      </pc:sldChg>
      <pc:sldChg chg="del">
        <pc:chgData name="Ozkan, Gulcin" userId="c216d873-6863-431d-bc0e-72d720082849" providerId="ADAL" clId="{0465183B-CCB8-4648-9234-93C61B8DBD73}" dt="2022-10-05T14:54:48.990" v="180" actId="47"/>
        <pc:sldMkLst>
          <pc:docMk/>
          <pc:sldMk cId="3325349589" sldId="407"/>
        </pc:sldMkLst>
      </pc:sldChg>
      <pc:sldChg chg="delSp modSp add mod">
        <pc:chgData name="Ozkan, Gulcin" userId="c216d873-6863-431d-bc0e-72d720082849" providerId="ADAL" clId="{0465183B-CCB8-4648-9234-93C61B8DBD73}" dt="2022-10-05T15:15:14.386" v="273" actId="1076"/>
        <pc:sldMkLst>
          <pc:docMk/>
          <pc:sldMk cId="894153512" sldId="444"/>
        </pc:sldMkLst>
        <pc:spChg chg="mod">
          <ac:chgData name="Ozkan, Gulcin" userId="c216d873-6863-431d-bc0e-72d720082849" providerId="ADAL" clId="{0465183B-CCB8-4648-9234-93C61B8DBD73}" dt="2022-10-05T13:47:11.123" v="149" actId="122"/>
          <ac:spMkLst>
            <pc:docMk/>
            <pc:sldMk cId="894153512" sldId="444"/>
            <ac:spMk id="2" creationId="{29CA1516-3861-4927-A53D-C4F9D6F2DB03}"/>
          </ac:spMkLst>
        </pc:spChg>
        <pc:spChg chg="mod">
          <ac:chgData name="Ozkan, Gulcin" userId="c216d873-6863-431d-bc0e-72d720082849" providerId="ADAL" clId="{0465183B-CCB8-4648-9234-93C61B8DBD73}" dt="2022-10-05T13:47:01.549" v="145" actId="21"/>
          <ac:spMkLst>
            <pc:docMk/>
            <pc:sldMk cId="894153512" sldId="444"/>
            <ac:spMk id="3" creationId="{00000000-0000-0000-0000-000000000000}"/>
          </ac:spMkLst>
        </pc:spChg>
        <pc:picChg chg="mod">
          <ac:chgData name="Ozkan, Gulcin" userId="c216d873-6863-431d-bc0e-72d720082849" providerId="ADAL" clId="{0465183B-CCB8-4648-9234-93C61B8DBD73}" dt="2022-10-05T15:15:14.386" v="273" actId="1076"/>
          <ac:picMkLst>
            <pc:docMk/>
            <pc:sldMk cId="894153512" sldId="444"/>
            <ac:picMk id="5" creationId="{00000000-0000-0000-0000-000000000000}"/>
          </ac:picMkLst>
        </pc:picChg>
        <pc:picChg chg="del">
          <ac:chgData name="Ozkan, Gulcin" userId="c216d873-6863-431d-bc0e-72d720082849" providerId="ADAL" clId="{0465183B-CCB8-4648-9234-93C61B8DBD73}" dt="2022-10-05T13:47:22.757" v="151" actId="478"/>
          <ac:picMkLst>
            <pc:docMk/>
            <pc:sldMk cId="894153512" sldId="444"/>
            <ac:picMk id="6" creationId="{00000000-0000-0000-0000-000000000000}"/>
          </ac:picMkLst>
        </pc:picChg>
      </pc:sldChg>
      <pc:sldChg chg="modSp mod">
        <pc:chgData name="Ozkan, Gulcin" userId="c216d873-6863-431d-bc0e-72d720082849" providerId="ADAL" clId="{0465183B-CCB8-4648-9234-93C61B8DBD73}" dt="2022-10-05T14:37:04.368" v="179" actId="14100"/>
        <pc:sldMkLst>
          <pc:docMk/>
          <pc:sldMk cId="2077514963" sldId="470"/>
        </pc:sldMkLst>
        <pc:spChg chg="mod">
          <ac:chgData name="Ozkan, Gulcin" userId="c216d873-6863-431d-bc0e-72d720082849" providerId="ADAL" clId="{0465183B-CCB8-4648-9234-93C61B8DBD73}" dt="2022-10-05T14:36:59.643" v="178" actId="1076"/>
          <ac:spMkLst>
            <pc:docMk/>
            <pc:sldMk cId="2077514963" sldId="470"/>
            <ac:spMk id="2" creationId="{00000000-0000-0000-0000-000000000000}"/>
          </ac:spMkLst>
        </pc:spChg>
        <pc:picChg chg="mod">
          <ac:chgData name="Ozkan, Gulcin" userId="c216d873-6863-431d-bc0e-72d720082849" providerId="ADAL" clId="{0465183B-CCB8-4648-9234-93C61B8DBD73}" dt="2022-10-05T14:37:04.368" v="179" actId="14100"/>
          <ac:picMkLst>
            <pc:docMk/>
            <pc:sldMk cId="2077514963" sldId="470"/>
            <ac:picMk id="4" creationId="{00000000-0000-0000-0000-000000000000}"/>
          </ac:picMkLst>
        </pc:picChg>
      </pc:sldChg>
      <pc:sldChg chg="addSp delSp modSp mod">
        <pc:chgData name="Ozkan, Gulcin" userId="c216d873-6863-431d-bc0e-72d720082849" providerId="ADAL" clId="{0465183B-CCB8-4648-9234-93C61B8DBD73}" dt="2022-10-05T15:16:27.675" v="292"/>
        <pc:sldMkLst>
          <pc:docMk/>
          <pc:sldMk cId="987728544" sldId="497"/>
        </pc:sldMkLst>
        <pc:spChg chg="mod">
          <ac:chgData name="Ozkan, Gulcin" userId="c216d873-6863-431d-bc0e-72d720082849" providerId="ADAL" clId="{0465183B-CCB8-4648-9234-93C61B8DBD73}" dt="2022-10-05T15:16:27.675" v="292"/>
          <ac:spMkLst>
            <pc:docMk/>
            <pc:sldMk cId="987728544" sldId="497"/>
            <ac:spMk id="2" creationId="{00000000-0000-0000-0000-000000000000}"/>
          </ac:spMkLst>
        </pc:spChg>
        <pc:picChg chg="add mod">
          <ac:chgData name="Ozkan, Gulcin" userId="c216d873-6863-431d-bc0e-72d720082849" providerId="ADAL" clId="{0465183B-CCB8-4648-9234-93C61B8DBD73}" dt="2022-10-05T15:12:35.730" v="195" actId="14100"/>
          <ac:picMkLst>
            <pc:docMk/>
            <pc:sldMk cId="987728544" sldId="497"/>
            <ac:picMk id="2050" creationId="{D1FB7551-F099-13AD-B3A2-ED8964D73627}"/>
          </ac:picMkLst>
        </pc:picChg>
        <pc:picChg chg="del">
          <ac:chgData name="Ozkan, Gulcin" userId="c216d873-6863-431d-bc0e-72d720082849" providerId="ADAL" clId="{0465183B-CCB8-4648-9234-93C61B8DBD73}" dt="2022-10-05T15:12:27.257" v="192" actId="478"/>
          <ac:picMkLst>
            <pc:docMk/>
            <pc:sldMk cId="987728544" sldId="497"/>
            <ac:picMk id="21506" creationId="{D751B933-5FDE-4ECF-B21E-62A9836F319D}"/>
          </ac:picMkLst>
        </pc:picChg>
      </pc:sldChg>
      <pc:sldChg chg="del">
        <pc:chgData name="Ozkan, Gulcin" userId="c216d873-6863-431d-bc0e-72d720082849" providerId="ADAL" clId="{0465183B-CCB8-4648-9234-93C61B8DBD73}" dt="2022-10-05T15:03:57.465" v="191" actId="47"/>
        <pc:sldMkLst>
          <pc:docMk/>
          <pc:sldMk cId="1319433551" sldId="499"/>
        </pc:sldMkLst>
      </pc:sldChg>
      <pc:sldChg chg="del">
        <pc:chgData name="Ozkan, Gulcin" userId="c216d873-6863-431d-bc0e-72d720082849" providerId="ADAL" clId="{0465183B-CCB8-4648-9234-93C61B8DBD73}" dt="2022-10-05T15:02:54.457" v="190" actId="47"/>
        <pc:sldMkLst>
          <pc:docMk/>
          <pc:sldMk cId="2519249212" sldId="500"/>
        </pc:sldMkLst>
      </pc:sldChg>
      <pc:sldChg chg="modSp del mod">
        <pc:chgData name="Ozkan, Gulcin" userId="c216d873-6863-431d-bc0e-72d720082849" providerId="ADAL" clId="{0465183B-CCB8-4648-9234-93C61B8DBD73}" dt="2022-10-05T15:01:07.801" v="189" actId="47"/>
        <pc:sldMkLst>
          <pc:docMk/>
          <pc:sldMk cId="3500784554" sldId="501"/>
        </pc:sldMkLst>
        <pc:spChg chg="mod">
          <ac:chgData name="Ozkan, Gulcin" userId="c216d873-6863-431d-bc0e-72d720082849" providerId="ADAL" clId="{0465183B-CCB8-4648-9234-93C61B8DBD73}" dt="2022-10-05T15:00:54.786" v="188" actId="6549"/>
          <ac:spMkLst>
            <pc:docMk/>
            <pc:sldMk cId="3500784554" sldId="501"/>
            <ac:spMk id="2" creationId="{00000000-0000-0000-0000-000000000000}"/>
          </ac:spMkLst>
        </pc:spChg>
      </pc:sldChg>
      <pc:sldChg chg="add">
        <pc:chgData name="Ozkan, Gulcin" userId="c216d873-6863-431d-bc0e-72d720082849" providerId="ADAL" clId="{0465183B-CCB8-4648-9234-93C61B8DBD73}" dt="2022-10-05T17:59:30.978" v="516"/>
        <pc:sldMkLst>
          <pc:docMk/>
          <pc:sldMk cId="3158174543" sldId="502"/>
        </pc:sldMkLst>
      </pc:sldChg>
      <pc:sldChg chg="del">
        <pc:chgData name="Ozkan, Gulcin" userId="c216d873-6863-431d-bc0e-72d720082849" providerId="ADAL" clId="{0465183B-CCB8-4648-9234-93C61B8DBD73}" dt="2022-10-05T17:59:28.923" v="515" actId="2696"/>
        <pc:sldMkLst>
          <pc:docMk/>
          <pc:sldMk cId="3285194275" sldId="502"/>
        </pc:sldMkLst>
      </pc:sldChg>
      <pc:sldChg chg="modSp mod">
        <pc:chgData name="Ozkan, Gulcin" userId="c216d873-6863-431d-bc0e-72d720082849" providerId="ADAL" clId="{0465183B-CCB8-4648-9234-93C61B8DBD73}" dt="2022-10-05T14:35:39.509" v="175" actId="6549"/>
        <pc:sldMkLst>
          <pc:docMk/>
          <pc:sldMk cId="3042711392" sldId="503"/>
        </pc:sldMkLst>
        <pc:spChg chg="mod">
          <ac:chgData name="Ozkan, Gulcin" userId="c216d873-6863-431d-bc0e-72d720082849" providerId="ADAL" clId="{0465183B-CCB8-4648-9234-93C61B8DBD73}" dt="2022-10-05T14:34:22.590" v="169" actId="20577"/>
          <ac:spMkLst>
            <pc:docMk/>
            <pc:sldMk cId="3042711392" sldId="503"/>
            <ac:spMk id="2" creationId="{6CF64111-8E35-D901-D396-20ECE5FC0E23}"/>
          </ac:spMkLst>
        </pc:spChg>
        <pc:spChg chg="mod">
          <ac:chgData name="Ozkan, Gulcin" userId="c216d873-6863-431d-bc0e-72d720082849" providerId="ADAL" clId="{0465183B-CCB8-4648-9234-93C61B8DBD73}" dt="2022-10-05T14:35:39.509" v="175" actId="6549"/>
          <ac:spMkLst>
            <pc:docMk/>
            <pc:sldMk cId="3042711392" sldId="503"/>
            <ac:spMk id="3" creationId="{24058EE1-55D3-B3A7-019E-4D9D819FA72D}"/>
          </ac:spMkLst>
        </pc:spChg>
      </pc:sldChg>
      <pc:sldChg chg="modSp mod">
        <pc:chgData name="Ozkan, Gulcin" userId="c216d873-6863-431d-bc0e-72d720082849" providerId="ADAL" clId="{0465183B-CCB8-4648-9234-93C61B8DBD73}" dt="2022-10-05T18:13:01.360" v="549" actId="5793"/>
        <pc:sldMkLst>
          <pc:docMk/>
          <pc:sldMk cId="968038878" sldId="505"/>
        </pc:sldMkLst>
        <pc:spChg chg="mod">
          <ac:chgData name="Ozkan, Gulcin" userId="c216d873-6863-431d-bc0e-72d720082849" providerId="ADAL" clId="{0465183B-CCB8-4648-9234-93C61B8DBD73}" dt="2022-10-05T18:13:01.360" v="549" actId="5793"/>
          <ac:spMkLst>
            <pc:docMk/>
            <pc:sldMk cId="968038878" sldId="505"/>
            <ac:spMk id="3" creationId="{17AACB32-BF3F-1FAA-FABF-415A865E7146}"/>
          </ac:spMkLst>
        </pc:spChg>
      </pc:sldChg>
      <pc:sldChg chg="modSp mod">
        <pc:chgData name="Ozkan, Gulcin" userId="c216d873-6863-431d-bc0e-72d720082849" providerId="ADAL" clId="{0465183B-CCB8-4648-9234-93C61B8DBD73}" dt="2022-10-05T15:41:39.216" v="459" actId="6549"/>
        <pc:sldMkLst>
          <pc:docMk/>
          <pc:sldMk cId="2583808179" sldId="506"/>
        </pc:sldMkLst>
        <pc:spChg chg="mod">
          <ac:chgData name="Ozkan, Gulcin" userId="c216d873-6863-431d-bc0e-72d720082849" providerId="ADAL" clId="{0465183B-CCB8-4648-9234-93C61B8DBD73}" dt="2022-10-05T15:41:39.216" v="459" actId="6549"/>
          <ac:spMkLst>
            <pc:docMk/>
            <pc:sldMk cId="2583808179" sldId="506"/>
            <ac:spMk id="2" creationId="{E5112E87-AF1C-9804-00E8-680009DE363B}"/>
          </ac:spMkLst>
        </pc:spChg>
      </pc:sldChg>
      <pc:sldChg chg="modSp mod">
        <pc:chgData name="Ozkan, Gulcin" userId="c216d873-6863-431d-bc0e-72d720082849" providerId="ADAL" clId="{0465183B-CCB8-4648-9234-93C61B8DBD73}" dt="2022-10-05T15:49:40.082" v="476" actId="20577"/>
        <pc:sldMkLst>
          <pc:docMk/>
          <pc:sldMk cId="4184263272" sldId="508"/>
        </pc:sldMkLst>
        <pc:spChg chg="mod">
          <ac:chgData name="Ozkan, Gulcin" userId="c216d873-6863-431d-bc0e-72d720082849" providerId="ADAL" clId="{0465183B-CCB8-4648-9234-93C61B8DBD73}" dt="2022-10-05T15:49:40.082" v="476" actId="20577"/>
          <ac:spMkLst>
            <pc:docMk/>
            <pc:sldMk cId="4184263272" sldId="508"/>
            <ac:spMk id="2" creationId="{E5112E87-AF1C-9804-00E8-680009DE363B}"/>
          </ac:spMkLst>
        </pc:spChg>
        <pc:picChg chg="mod">
          <ac:chgData name="Ozkan, Gulcin" userId="c216d873-6863-431d-bc0e-72d720082849" providerId="ADAL" clId="{0465183B-CCB8-4648-9234-93C61B8DBD73}" dt="2022-10-05T15:32:52.580" v="446" actId="14100"/>
          <ac:picMkLst>
            <pc:docMk/>
            <pc:sldMk cId="4184263272" sldId="508"/>
            <ac:picMk id="4" creationId="{E972E185-A0EB-E4A2-1D7D-981AF29DA2EA}"/>
          </ac:picMkLst>
        </pc:picChg>
        <pc:picChg chg="mod">
          <ac:chgData name="Ozkan, Gulcin" userId="c216d873-6863-431d-bc0e-72d720082849" providerId="ADAL" clId="{0465183B-CCB8-4648-9234-93C61B8DBD73}" dt="2022-10-05T15:32:49.684" v="445" actId="14100"/>
          <ac:picMkLst>
            <pc:docMk/>
            <pc:sldMk cId="4184263272" sldId="508"/>
            <ac:picMk id="11" creationId="{EB0A21BD-23E7-4930-FD47-9DBB7CCE275E}"/>
          </ac:picMkLst>
        </pc:picChg>
        <pc:picChg chg="mod">
          <ac:chgData name="Ozkan, Gulcin" userId="c216d873-6863-431d-bc0e-72d720082849" providerId="ADAL" clId="{0465183B-CCB8-4648-9234-93C61B8DBD73}" dt="2022-10-05T15:32:46.772" v="444" actId="14100"/>
          <ac:picMkLst>
            <pc:docMk/>
            <pc:sldMk cId="4184263272" sldId="508"/>
            <ac:picMk id="13" creationId="{7C300DA8-13C9-33C3-2EAF-B5DBD0839568}"/>
          </ac:picMkLst>
        </pc:picChg>
        <pc:picChg chg="mod">
          <ac:chgData name="Ozkan, Gulcin" userId="c216d873-6863-431d-bc0e-72d720082849" providerId="ADAL" clId="{0465183B-CCB8-4648-9234-93C61B8DBD73}" dt="2022-10-05T15:32:36.012" v="442" actId="14100"/>
          <ac:picMkLst>
            <pc:docMk/>
            <pc:sldMk cId="4184263272" sldId="508"/>
            <ac:picMk id="15" creationId="{6DCA280B-C055-D576-EAA1-A9E079FC269C}"/>
          </ac:picMkLst>
        </pc:picChg>
        <pc:picChg chg="mod">
          <ac:chgData name="Ozkan, Gulcin" userId="c216d873-6863-431d-bc0e-72d720082849" providerId="ADAL" clId="{0465183B-CCB8-4648-9234-93C61B8DBD73}" dt="2022-10-05T15:32:24.795" v="439" actId="14100"/>
          <ac:picMkLst>
            <pc:docMk/>
            <pc:sldMk cId="4184263272" sldId="508"/>
            <ac:picMk id="17" creationId="{F51CCCBD-905D-8AAC-1852-8335064B25B5}"/>
          </ac:picMkLst>
        </pc:picChg>
      </pc:sldChg>
      <pc:sldChg chg="modSp mod">
        <pc:chgData name="Ozkan, Gulcin" userId="c216d873-6863-431d-bc0e-72d720082849" providerId="ADAL" clId="{0465183B-CCB8-4648-9234-93C61B8DBD73}" dt="2022-10-05T15:49:47.393" v="478" actId="20577"/>
        <pc:sldMkLst>
          <pc:docMk/>
          <pc:sldMk cId="2750330082" sldId="509"/>
        </pc:sldMkLst>
        <pc:spChg chg="mod">
          <ac:chgData name="Ozkan, Gulcin" userId="c216d873-6863-431d-bc0e-72d720082849" providerId="ADAL" clId="{0465183B-CCB8-4648-9234-93C61B8DBD73}" dt="2022-10-05T15:49:47.393" v="478" actId="20577"/>
          <ac:spMkLst>
            <pc:docMk/>
            <pc:sldMk cId="2750330082" sldId="509"/>
            <ac:spMk id="2" creationId="{E5112E87-AF1C-9804-00E8-680009DE363B}"/>
          </ac:spMkLst>
        </pc:spChg>
        <pc:picChg chg="mod">
          <ac:chgData name="Ozkan, Gulcin" userId="c216d873-6863-431d-bc0e-72d720082849" providerId="ADAL" clId="{0465183B-CCB8-4648-9234-93C61B8DBD73}" dt="2022-10-05T15:32:59.460" v="447" actId="14100"/>
          <ac:picMkLst>
            <pc:docMk/>
            <pc:sldMk cId="2750330082" sldId="509"/>
            <ac:picMk id="5" creationId="{0D0AECAF-7660-D757-A5D4-A9848F9BCCC7}"/>
          </ac:picMkLst>
        </pc:picChg>
        <pc:picChg chg="mod">
          <ac:chgData name="Ozkan, Gulcin" userId="c216d873-6863-431d-bc0e-72d720082849" providerId="ADAL" clId="{0465183B-CCB8-4648-9234-93C61B8DBD73}" dt="2022-10-05T15:41:04.838" v="452" actId="1076"/>
          <ac:picMkLst>
            <pc:docMk/>
            <pc:sldMk cId="2750330082" sldId="509"/>
            <ac:picMk id="7" creationId="{571EF655-EE23-1493-1B24-8082DB2CECD2}"/>
          </ac:picMkLst>
        </pc:picChg>
        <pc:picChg chg="mod">
          <ac:chgData name="Ozkan, Gulcin" userId="c216d873-6863-431d-bc0e-72d720082849" providerId="ADAL" clId="{0465183B-CCB8-4648-9234-93C61B8DBD73}" dt="2022-10-05T15:33:06.236" v="449" actId="14100"/>
          <ac:picMkLst>
            <pc:docMk/>
            <pc:sldMk cId="2750330082" sldId="509"/>
            <ac:picMk id="14" creationId="{5862319C-8A9D-7FB9-EFD1-733774A0CB7B}"/>
          </ac:picMkLst>
        </pc:picChg>
        <pc:picChg chg="mod">
          <ac:chgData name="Ozkan, Gulcin" userId="c216d873-6863-431d-bc0e-72d720082849" providerId="ADAL" clId="{0465183B-CCB8-4648-9234-93C61B8DBD73}" dt="2022-10-05T15:33:08.989" v="450" actId="14100"/>
          <ac:picMkLst>
            <pc:docMk/>
            <pc:sldMk cId="2750330082" sldId="509"/>
            <ac:picMk id="18" creationId="{A512B7E6-490A-50C8-13E8-EA53E897D655}"/>
          </ac:picMkLst>
        </pc:picChg>
      </pc:sldChg>
      <pc:sldChg chg="addSp delSp modSp new mod">
        <pc:chgData name="Ozkan, Gulcin" userId="c216d873-6863-431d-bc0e-72d720082849" providerId="ADAL" clId="{0465183B-CCB8-4648-9234-93C61B8DBD73}" dt="2022-10-05T15:53:10.994" v="513" actId="6549"/>
        <pc:sldMkLst>
          <pc:docMk/>
          <pc:sldMk cId="2145820996" sldId="511"/>
        </pc:sldMkLst>
        <pc:spChg chg="mod">
          <ac:chgData name="Ozkan, Gulcin" userId="c216d873-6863-431d-bc0e-72d720082849" providerId="ADAL" clId="{0465183B-CCB8-4648-9234-93C61B8DBD73}" dt="2022-10-05T15:53:10.994" v="513" actId="6549"/>
          <ac:spMkLst>
            <pc:docMk/>
            <pc:sldMk cId="2145820996" sldId="511"/>
            <ac:spMk id="2" creationId="{A335E7E7-AF5F-6E15-88DA-BC73D9D1F3AC}"/>
          </ac:spMkLst>
        </pc:spChg>
        <pc:spChg chg="del">
          <ac:chgData name="Ozkan, Gulcin" userId="c216d873-6863-431d-bc0e-72d720082849" providerId="ADAL" clId="{0465183B-CCB8-4648-9234-93C61B8DBD73}" dt="2022-10-05T10:15:50.173" v="32"/>
          <ac:spMkLst>
            <pc:docMk/>
            <pc:sldMk cId="2145820996" sldId="511"/>
            <ac:spMk id="3" creationId="{9EB123D4-4218-A899-70D1-D785C03FEA9E}"/>
          </ac:spMkLst>
        </pc:spChg>
        <pc:spChg chg="add del mod">
          <ac:chgData name="Ozkan, Gulcin" userId="c216d873-6863-431d-bc0e-72d720082849" providerId="ADAL" clId="{0465183B-CCB8-4648-9234-93C61B8DBD73}" dt="2022-10-05T13:39:43.361" v="79" actId="478"/>
          <ac:spMkLst>
            <pc:docMk/>
            <pc:sldMk cId="2145820996" sldId="511"/>
            <ac:spMk id="4" creationId="{8E4670A5-BBDD-5D33-21A5-802CF903DA17}"/>
          </ac:spMkLst>
        </pc:spChg>
        <pc:picChg chg="add del mod">
          <ac:chgData name="Ozkan, Gulcin" userId="c216d873-6863-431d-bc0e-72d720082849" providerId="ADAL" clId="{0465183B-CCB8-4648-9234-93C61B8DBD73}" dt="2022-10-05T13:39:40.162" v="78" actId="478"/>
          <ac:picMkLst>
            <pc:docMk/>
            <pc:sldMk cId="2145820996" sldId="511"/>
            <ac:picMk id="1026" creationId="{7F0E0B56-9918-293F-122B-20E3F2902C2B}"/>
          </ac:picMkLst>
        </pc:picChg>
        <pc:picChg chg="add del mod">
          <ac:chgData name="Ozkan, Gulcin" userId="c216d873-6863-431d-bc0e-72d720082849" providerId="ADAL" clId="{0465183B-CCB8-4648-9234-93C61B8DBD73}" dt="2022-10-05T13:40:36.039" v="87" actId="478"/>
          <ac:picMkLst>
            <pc:docMk/>
            <pc:sldMk cId="2145820996" sldId="511"/>
            <ac:picMk id="1028" creationId="{C5486978-0B1E-3332-F6A5-1A8023B58ADC}"/>
          </ac:picMkLst>
        </pc:picChg>
        <pc:picChg chg="add del mod">
          <ac:chgData name="Ozkan, Gulcin" userId="c216d873-6863-431d-bc0e-72d720082849" providerId="ADAL" clId="{0465183B-CCB8-4648-9234-93C61B8DBD73}" dt="2022-10-05T13:41:33.921" v="107" actId="478"/>
          <ac:picMkLst>
            <pc:docMk/>
            <pc:sldMk cId="2145820996" sldId="511"/>
            <ac:picMk id="1030" creationId="{5F3976D2-4F38-B9B3-AA5F-773FDFCC99F6}"/>
          </ac:picMkLst>
        </pc:picChg>
        <pc:picChg chg="add mod">
          <ac:chgData name="Ozkan, Gulcin" userId="c216d873-6863-431d-bc0e-72d720082849" providerId="ADAL" clId="{0465183B-CCB8-4648-9234-93C61B8DBD73}" dt="2022-10-05T15:51:55.663" v="507" actId="14100"/>
          <ac:picMkLst>
            <pc:docMk/>
            <pc:sldMk cId="2145820996" sldId="511"/>
            <ac:picMk id="1032" creationId="{820BA7D1-ABEC-BF74-29DF-888AC18BE171}"/>
          </ac:picMkLst>
        </pc:picChg>
      </pc:sldChg>
      <pc:sldChg chg="addSp delSp modSp add mod">
        <pc:chgData name="Ozkan, Gulcin" userId="c216d873-6863-431d-bc0e-72d720082849" providerId="ADAL" clId="{0465183B-CCB8-4648-9234-93C61B8DBD73}" dt="2022-10-13T10:48:14" v="554" actId="1035"/>
        <pc:sldMkLst>
          <pc:docMk/>
          <pc:sldMk cId="2756484746" sldId="512"/>
        </pc:sldMkLst>
        <pc:spChg chg="mod">
          <ac:chgData name="Ozkan, Gulcin" userId="c216d873-6863-431d-bc0e-72d720082849" providerId="ADAL" clId="{0465183B-CCB8-4648-9234-93C61B8DBD73}" dt="2022-10-05T15:15:41.095" v="286" actId="6549"/>
          <ac:spMkLst>
            <pc:docMk/>
            <pc:sldMk cId="2756484746" sldId="512"/>
            <ac:spMk id="2" creationId="{00000000-0000-0000-0000-000000000000}"/>
          </ac:spMkLst>
        </pc:spChg>
        <pc:spChg chg="add del">
          <ac:chgData name="Ozkan, Gulcin" userId="c216d873-6863-431d-bc0e-72d720082849" providerId="ADAL" clId="{0465183B-CCB8-4648-9234-93C61B8DBD73}" dt="2022-10-05T15:14:05.678" v="263" actId="478"/>
          <ac:spMkLst>
            <pc:docMk/>
            <pc:sldMk cId="2756484746" sldId="512"/>
            <ac:spMk id="5" creationId="{E4EBE5C2-42AB-269A-35E4-EEEA71FEC4DF}"/>
          </ac:spMkLst>
        </pc:spChg>
        <pc:picChg chg="del">
          <ac:chgData name="Ozkan, Gulcin" userId="c216d873-6863-431d-bc0e-72d720082849" providerId="ADAL" clId="{0465183B-CCB8-4648-9234-93C61B8DBD73}" dt="2022-10-05T15:13:09.215" v="244" actId="478"/>
          <ac:picMkLst>
            <pc:docMk/>
            <pc:sldMk cId="2756484746" sldId="512"/>
            <ac:picMk id="2050" creationId="{D1FB7551-F099-13AD-B3A2-ED8964D73627}"/>
          </ac:picMkLst>
        </pc:picChg>
        <pc:picChg chg="add mod">
          <ac:chgData name="Ozkan, Gulcin" userId="c216d873-6863-431d-bc0e-72d720082849" providerId="ADAL" clId="{0465183B-CCB8-4648-9234-93C61B8DBD73}" dt="2022-10-13T10:48:14" v="554" actId="1035"/>
          <ac:picMkLst>
            <pc:docMk/>
            <pc:sldMk cId="2756484746" sldId="512"/>
            <ac:picMk id="3074" creationId="{9CB023DB-08AB-9E1D-6EEA-29367291D7AD}"/>
          </ac:picMkLst>
        </pc:picChg>
      </pc:sldChg>
      <pc:sldChg chg="addSp delSp modSp add mod">
        <pc:chgData name="Ozkan, Gulcin" userId="c216d873-6863-431d-bc0e-72d720082849" providerId="ADAL" clId="{0465183B-CCB8-4648-9234-93C61B8DBD73}" dt="2022-10-05T15:48:58.208" v="474" actId="14100"/>
        <pc:sldMkLst>
          <pc:docMk/>
          <pc:sldMk cId="1143735056" sldId="513"/>
        </pc:sldMkLst>
        <pc:spChg chg="mod">
          <ac:chgData name="Ozkan, Gulcin" userId="c216d873-6863-431d-bc0e-72d720082849" providerId="ADAL" clId="{0465183B-CCB8-4648-9234-93C61B8DBD73}" dt="2022-10-05T15:46:12.477" v="461" actId="6549"/>
          <ac:spMkLst>
            <pc:docMk/>
            <pc:sldMk cId="1143735056" sldId="513"/>
            <ac:spMk id="2" creationId="{E5112E87-AF1C-9804-00E8-680009DE363B}"/>
          </ac:spMkLst>
        </pc:spChg>
        <pc:picChg chg="add del mod">
          <ac:chgData name="Ozkan, Gulcin" userId="c216d873-6863-431d-bc0e-72d720082849" providerId="ADAL" clId="{0465183B-CCB8-4648-9234-93C61B8DBD73}" dt="2022-10-05T15:48:44.291" v="469" actId="478"/>
          <ac:picMkLst>
            <pc:docMk/>
            <pc:sldMk cId="1143735056" sldId="513"/>
            <ac:picMk id="4" creationId="{76D8D03B-B056-401A-14BC-7C6CB1B64F56}"/>
          </ac:picMkLst>
        </pc:picChg>
        <pc:picChg chg="del">
          <ac:chgData name="Ozkan, Gulcin" userId="c216d873-6863-431d-bc0e-72d720082849" providerId="ADAL" clId="{0465183B-CCB8-4648-9234-93C61B8DBD73}" dt="2022-10-05T15:46:14.540" v="462" actId="478"/>
          <ac:picMkLst>
            <pc:docMk/>
            <pc:sldMk cId="1143735056" sldId="513"/>
            <ac:picMk id="5" creationId="{B7E99875-2466-BA2E-0809-69992740C4E1}"/>
          </ac:picMkLst>
        </pc:picChg>
        <pc:picChg chg="del">
          <ac:chgData name="Ozkan, Gulcin" userId="c216d873-6863-431d-bc0e-72d720082849" providerId="ADAL" clId="{0465183B-CCB8-4648-9234-93C61B8DBD73}" dt="2022-10-05T15:46:16.595" v="463" actId="478"/>
          <ac:picMkLst>
            <pc:docMk/>
            <pc:sldMk cId="1143735056" sldId="513"/>
            <ac:picMk id="7" creationId="{183429A8-98D2-DD7D-BA60-463FA83036C0}"/>
          </ac:picMkLst>
        </pc:picChg>
        <pc:picChg chg="add mod">
          <ac:chgData name="Ozkan, Gulcin" userId="c216d873-6863-431d-bc0e-72d720082849" providerId="ADAL" clId="{0465183B-CCB8-4648-9234-93C61B8DBD73}" dt="2022-10-05T15:48:58.208" v="474" actId="14100"/>
          <ac:picMkLst>
            <pc:docMk/>
            <pc:sldMk cId="1143735056" sldId="513"/>
            <ac:picMk id="8" creationId="{94A0D3D8-90F9-2A06-1AFD-1A2A54474ABF}"/>
          </ac:picMkLst>
        </pc:picChg>
        <pc:picChg chg="del">
          <ac:chgData name="Ozkan, Gulcin" userId="c216d873-6863-431d-bc0e-72d720082849" providerId="ADAL" clId="{0465183B-CCB8-4648-9234-93C61B8DBD73}" dt="2022-10-05T15:46:18.475" v="464" actId="478"/>
          <ac:picMkLst>
            <pc:docMk/>
            <pc:sldMk cId="1143735056" sldId="513"/>
            <ac:picMk id="9" creationId="{6B0E5073-90F0-9720-6375-8D009AC1AB22}"/>
          </ac:picMkLst>
        </pc:picChg>
      </pc:sldChg>
    </pc:docChg>
  </pc:docChgLst>
  <pc:docChgLst>
    <pc:chgData name="Gulcin Ozkan" userId="c216d873-6863-431d-bc0e-72d720082849" providerId="ADAL" clId="{935603E7-1B8C-4D6E-8114-11F5A39DC3DA}"/>
    <pc:docChg chg="delSld">
      <pc:chgData name="Gulcin Ozkan" userId="c216d873-6863-431d-bc0e-72d720082849" providerId="ADAL" clId="{935603E7-1B8C-4D6E-8114-11F5A39DC3DA}" dt="2023-01-10T15:17:44.728" v="0" actId="47"/>
      <pc:docMkLst>
        <pc:docMk/>
      </pc:docMkLst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37908957" sldId="454"/>
        </pc:sldMkLst>
      </pc:sldChg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4023580813" sldId="455"/>
        </pc:sldMkLst>
      </pc:sldChg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1752005602" sldId="459"/>
        </pc:sldMkLst>
      </pc:sldChg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2294091457" sldId="460"/>
        </pc:sldMkLst>
      </pc:sldChg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800279956" sldId="504"/>
        </pc:sldMkLst>
      </pc:sldChg>
      <pc:sldChg chg="del">
        <pc:chgData name="Gulcin Ozkan" userId="c216d873-6863-431d-bc0e-72d720082849" providerId="ADAL" clId="{935603E7-1B8C-4D6E-8114-11F5A39DC3DA}" dt="2023-01-10T15:17:44.728" v="0" actId="47"/>
        <pc:sldMkLst>
          <pc:docMk/>
          <pc:sldMk cId="3667058262" sldId="5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48EB-F534-4664-BCE1-58A05485E159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712B9-9F08-4DF0-9808-E7EC309C5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253B-F757-4997-B751-8FF362BE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3BE35-8181-4B19-95E2-DBC5CE6C9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A84A-2D53-45C5-A1AA-7019D564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3E70-59DA-4ADA-8AB8-32913690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2F51-584A-4A6F-9E01-E2F17FC1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CA69-2027-403E-A5FD-CC0C9698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3470A-9885-41B0-8478-BE6FF2B56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7165-06EC-41BD-AF4E-B5BD483D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376D6-9F51-495D-80C3-061F42E0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1019D-275C-4186-AE4F-4521D3F3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9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2B890-530D-4590-BBA5-BCB34DF4C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3CF7-DAE2-47D2-A744-ED3252040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305C2-DFC0-4B3E-8803-61B85ECF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D688-2B61-4B09-9BA4-234BECB5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4CFE-3FBE-403A-B659-ABC57E61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782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925C-876B-4379-9536-897FA3B8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1E98F-77D0-4114-BCCE-E8E98BBC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19609-FAF5-4BD9-806B-DE682418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22403-712E-48EF-97F6-AB045B0A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95AF-CCE2-4B95-9E81-B935F67F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955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6C5E-731F-45FA-A448-9099A637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03FD-F346-4046-BF4E-6D2D9D117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30576-C16D-4D34-BC14-063BF0B7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9859-7888-4646-B0BC-D50E2B08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7B110-9DB6-42FA-8D48-D060BCB3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97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5449-4C74-44E7-8859-FF39E34B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A0FD-FA29-45CF-B9CA-F4E8DBEF0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27B8E-DF71-4ACE-A53B-70A5E9C3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1D45-68E2-44B3-9D75-2C2DF9F7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D977E-D2FB-48CA-87E5-FD35D906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C2FDA-B17B-48F8-B5AD-F0264068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447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54B6-F895-43EA-86D6-1A175942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4A88A-5FCF-4369-803B-2A7FDE26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2C13-14C1-457B-AC28-14189D80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5D540-D572-4FB6-A39B-345D2B0A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C0520-4E98-465F-8C73-1249E78BF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43E7B-DECA-42CB-AEB6-5C4D7787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55E14-9AD7-4A2C-9193-7D444187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7580A-68B9-4315-B739-960C860B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236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FC23-1CA3-4C59-BA6B-4D9B8815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F878F-8763-4431-86E9-14D6C9FF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85731-715D-430B-A4BF-F31018CD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39DF6-0229-42C4-8C44-B1E1218D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731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69094-4620-49E7-810B-77B7E2D0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47CE4-D645-4424-B4E9-12E8614B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3D7B3-DDBD-46A4-B67C-2DF66035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902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A91-F592-47EC-B3AC-F8CBE7F8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B13CD-404E-4815-A640-96C0DF65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A7F5A-4FFC-4DD2-A7FC-8DB1381A3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BBCD-F4BC-469C-BA8A-3D0FA8BD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70417-AFCF-4531-88DA-FD20C8D0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9555D-D2D6-47D8-8C5D-39A37E40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319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E39E-DD9B-4560-B7A8-67ADAEF0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4480F-3843-4BC9-A4E9-AAFDACC2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79B8F-7ED8-43D4-9C55-F8B2F5548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FD027-DE0E-4231-9F2B-81112782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D604E-86D0-41DA-B1C5-2B25D29F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8FEE3-1399-4616-8DE9-18AC5FB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560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26153-5CE7-46C4-A5B1-6F2AAE8C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7E443-9963-4F03-8D7C-28E45374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2C0D-801B-4169-B5BC-BD530CEF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7FA64-858D-4671-9449-40EBB6E09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D786C-F661-49BD-A062-FA1976AF9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6E163-8B05-4C09-A929-AD0CA44D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777" y="470263"/>
            <a:ext cx="11730446" cy="333727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Georgia" panose="02040502050405020303" pitchFamily="18" charset="0"/>
              </a:rPr>
              <a:t>, 10April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89588-AEA7-4019-AA40-AD94F9B97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0116"/>
            <a:ext cx="9144000" cy="1098395"/>
          </a:xfrm>
        </p:spPr>
        <p:txBody>
          <a:bodyPr>
            <a:normAutofit/>
          </a:bodyPr>
          <a:lstStyle/>
          <a:p>
            <a:r>
              <a:rPr lang="en-GB" sz="2800" cap="none" dirty="0">
                <a:solidFill>
                  <a:srgbClr val="FFFFFF"/>
                </a:solidFill>
                <a:latin typeface="Georgia" panose="02040502050405020303" pitchFamily="18" charset="0"/>
              </a:rPr>
              <a:t>G</a:t>
            </a:r>
            <a:r>
              <a:rPr lang="en-GB" sz="2800" dirty="0">
                <a:solidFill>
                  <a:srgbClr val="FFFFFF"/>
                </a:solidFill>
                <a:latin typeface="Georgia" panose="02040502050405020303" pitchFamily="18" charset="0"/>
              </a:rPr>
              <a:t>u</a:t>
            </a:r>
            <a:r>
              <a:rPr lang="en-GB" sz="2800" cap="none" dirty="0">
                <a:solidFill>
                  <a:srgbClr val="FFFFFF"/>
                </a:solidFill>
                <a:latin typeface="Georgia" panose="02040502050405020303" pitchFamily="18" charset="0"/>
              </a:rPr>
              <a:t>lcin Ozkan</a:t>
            </a:r>
            <a:endParaRPr lang="tr-TR" sz="2800" cap="none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r>
              <a:rPr lang="tr-TR" sz="2800" cap="none" dirty="0">
                <a:solidFill>
                  <a:srgbClr val="FFFFFF"/>
                </a:solidFill>
                <a:latin typeface="Georgia" panose="02040502050405020303" pitchFamily="18" charset="0"/>
              </a:rPr>
              <a:t>King’s College Lond</a:t>
            </a:r>
            <a:r>
              <a:rPr lang="en-GB" sz="2800" cap="none" dirty="0">
                <a:solidFill>
                  <a:srgbClr val="FFFFFF"/>
                </a:solidFill>
                <a:latin typeface="Georgia" panose="02040502050405020303" pitchFamily="18" charset="0"/>
              </a:rPr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0687"/>
            <a:ext cx="12192000" cy="3878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79922"/>
            <a:ext cx="121919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Covid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sonrasi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k</a:t>
            </a:r>
            <a:r>
              <a:rPr lang="en-GB" sz="3200" dirty="0" err="1">
                <a:solidFill>
                  <a:srgbClr val="FFFFFF"/>
                </a:solidFill>
                <a:latin typeface="Georgia" panose="02040502050405020303" pitchFamily="18" charset="0"/>
              </a:rPr>
              <a:t>u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resel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ekonomi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,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artan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enflasyon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,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yukselen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ve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gelismis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ulke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  <a:r>
              <a:rPr lang="en-GB" sz="3200" dirty="0" err="1">
                <a:solidFill>
                  <a:srgbClr val="FFFFFF"/>
                </a:solidFill>
                <a:latin typeface="Kings Caslon Text" panose="02000503000000020003" pitchFamily="2" charset="0"/>
              </a:rPr>
              <a:t>dinamikleri</a:t>
            </a:r>
            <a:r>
              <a:rPr lang="en-GB" sz="3200" dirty="0">
                <a:solidFill>
                  <a:srgbClr val="FFFFFF"/>
                </a:solidFill>
                <a:latin typeface="Kings Caslon Text" panose="02000503000000020003" pitchFamily="2" charset="0"/>
              </a:rPr>
              <a:t> 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  <a:t>Global </a:t>
            </a:r>
            <a:r>
              <a:rPr lang="en-GB" dirty="0" err="1">
                <a:solidFill>
                  <a:srgbClr val="FFFFFF"/>
                </a:solidFill>
                <a:latin typeface="Georgia" panose="02040502050405020303" pitchFamily="18" charset="0"/>
              </a:rPr>
              <a:t>ekonomi</a:t>
            </a:r>
            <a: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Georgia" panose="02040502050405020303" pitchFamily="18" charset="0"/>
              </a:rPr>
              <a:t>soylesileri</a:t>
            </a:r>
            <a: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  <a:t>5 </a:t>
            </a:r>
            <a:r>
              <a:rPr lang="en-GB" dirty="0" err="1">
                <a:solidFill>
                  <a:srgbClr val="FFFFFF"/>
                </a:solidFill>
                <a:latin typeface="Georgia" panose="02040502050405020303" pitchFamily="18" charset="0"/>
              </a:rPr>
              <a:t>Ekim</a:t>
            </a:r>
            <a:r>
              <a:rPr lang="en-GB" dirty="0">
                <a:solidFill>
                  <a:srgbClr val="FFFFFF"/>
                </a:solidFill>
                <a:latin typeface="Georgia" panose="02040502050405020303" pitchFamily="18" charset="0"/>
              </a:rPr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42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83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4000" dirty="0" err="1">
                <a:latin typeface="Century" panose="02040604050505020304" pitchFamily="18" charset="0"/>
              </a:rPr>
              <a:t>Enflasyon</a:t>
            </a:r>
            <a:r>
              <a:rPr lang="en-GB" sz="4000" dirty="0">
                <a:latin typeface="Century" panose="02040604050505020304" pitchFamily="18" charset="0"/>
              </a:rPr>
              <a:t> </a:t>
            </a:r>
            <a:r>
              <a:rPr lang="en-GB" sz="4000" dirty="0" err="1">
                <a:latin typeface="Century" panose="02040604050505020304" pitchFamily="18" charset="0"/>
              </a:rPr>
              <a:t>neden</a:t>
            </a:r>
            <a:r>
              <a:rPr lang="en-GB" sz="4000" dirty="0">
                <a:latin typeface="Century" panose="02040604050505020304" pitchFamily="18" charset="0"/>
              </a:rPr>
              <a:t> art</a:t>
            </a:r>
            <a:r>
              <a:rPr lang="tr-TR" sz="4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4000" dirty="0" err="1">
                <a:latin typeface="Century" panose="02040604050505020304" pitchFamily="18" charset="0"/>
              </a:rPr>
              <a:t>yor</a:t>
            </a:r>
            <a:r>
              <a:rPr lang="en-GB" sz="4000" dirty="0">
                <a:latin typeface="Century" panose="02040604050505020304" pitchFamily="18" charset="0"/>
              </a:rPr>
              <a:t>?</a:t>
            </a:r>
            <a:br>
              <a:rPr lang="en-GB" sz="4000" dirty="0">
                <a:latin typeface="Century" panose="02040604050505020304" pitchFamily="18" charset="0"/>
              </a:rPr>
            </a:br>
            <a:r>
              <a:rPr lang="en-GB" sz="4000" dirty="0">
                <a:latin typeface="Century" panose="02040604050505020304" pitchFamily="18" charset="0"/>
              </a:rPr>
              <a:t>(1)K</a:t>
            </a:r>
            <a:r>
              <a:rPr lang="tr-TR" sz="4000" dirty="0">
                <a:latin typeface="Century" panose="02040604050505020304" pitchFamily="18" charset="0"/>
              </a:rPr>
              <a:t>ü</a:t>
            </a:r>
            <a:r>
              <a:rPr lang="en-GB" sz="4000" dirty="0" err="1">
                <a:latin typeface="Century" panose="02040604050505020304" pitchFamily="18" charset="0"/>
              </a:rPr>
              <a:t>resel</a:t>
            </a:r>
            <a:r>
              <a:rPr lang="en-GB" sz="4000" dirty="0">
                <a:latin typeface="Century" panose="02040604050505020304" pitchFamily="18" charset="0"/>
              </a:rPr>
              <a:t> </a:t>
            </a:r>
            <a:r>
              <a:rPr lang="en-GB" sz="4000" dirty="0" err="1">
                <a:latin typeface="Century" panose="02040604050505020304" pitchFamily="18" charset="0"/>
              </a:rPr>
              <a:t>bor</a:t>
            </a:r>
            <a:r>
              <a:rPr lang="tr-TR" sz="4000" dirty="0">
                <a:latin typeface="Century" panose="02040604050505020304" pitchFamily="18" charset="0"/>
              </a:rPr>
              <a:t>ç</a:t>
            </a:r>
            <a:r>
              <a:rPr lang="en-GB" sz="4000" dirty="0" err="1">
                <a:latin typeface="Century" panose="02040604050505020304" pitchFamily="18" charset="0"/>
              </a:rPr>
              <a:t>luluk</a:t>
            </a:r>
            <a:r>
              <a:rPr lang="en-GB" sz="4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oranlar</a:t>
            </a:r>
            <a:r>
              <a:rPr lang="tr-TR" sz="4000" dirty="0">
                <a:latin typeface="Century" panose="02040604050505020304" pitchFamily="18" charset="0"/>
              </a:rPr>
              <a:t>ı</a:t>
            </a:r>
            <a:r>
              <a:rPr lang="en-GB" sz="4000" dirty="0">
                <a:solidFill>
                  <a:schemeClr val="tx1"/>
                </a:solidFill>
                <a:latin typeface="Georgia" panose="02040502050405020303" pitchFamily="18" charset="0"/>
              </a:rPr>
              <a:t>, 1880-2020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3E33-7EFF-4209-B1AE-11600FDE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71884"/>
            <a:ext cx="11247783" cy="5202646"/>
          </a:xfrm>
        </p:spPr>
        <p:txBody>
          <a:bodyPr>
            <a:normAutofit/>
          </a:bodyPr>
          <a:lstStyle/>
          <a:p>
            <a:endParaRPr lang="en-GB" sz="3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Insight Q4 2020 - EFG Asset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 err="1">
                <a:latin typeface="Century" panose="02040604050505020304" pitchFamily="18" charset="0"/>
              </a:rPr>
              <a:t>Enflasyondaki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neden</a:t>
            </a:r>
            <a:r>
              <a:rPr lang="en-GB" sz="3600" dirty="0">
                <a:latin typeface="Century" panose="02040604050505020304" pitchFamily="18" charset="0"/>
              </a:rPr>
              <a:t> art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600" dirty="0" err="1">
                <a:latin typeface="Century" panose="02040604050505020304" pitchFamily="18" charset="0"/>
              </a:rPr>
              <a:t>yor</a:t>
            </a:r>
            <a:r>
              <a:rPr lang="en-GB" sz="3600" dirty="0">
                <a:latin typeface="Century" panose="02040604050505020304" pitchFamily="18" charset="0"/>
              </a:rPr>
              <a:t>? (2) </a:t>
            </a:r>
            <a:r>
              <a:rPr lang="en-GB" sz="3600" dirty="0" err="1">
                <a:latin typeface="Century" panose="02040604050505020304" pitchFamily="18" charset="0"/>
              </a:rPr>
              <a:t>arz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ve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talep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dinamikleri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D910946-AF82-4410-B97A-F050BB09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9" y="1162050"/>
            <a:ext cx="11934824" cy="55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2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Arz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oklar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n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n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enflasyona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etkisi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70A80DE-EFC3-4C0C-9F2A-CCA30DE5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0" y="1120824"/>
            <a:ext cx="1044116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9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01147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Tedarik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zincirleri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– yeni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bir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aktar</a:t>
            </a:r>
            <a:r>
              <a:rPr lang="tr-TR" sz="3600" dirty="0">
                <a:solidFill>
                  <a:schemeClr val="tx1"/>
                </a:solidFill>
                <a:latin typeface="Georgia" panose="02040502050405020303" pitchFamily="18" charset="0"/>
              </a:rPr>
              <a:t>ı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m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kanal</a:t>
            </a:r>
            <a:r>
              <a:rPr lang="tr-TR" sz="3600" dirty="0">
                <a:solidFill>
                  <a:schemeClr val="tx1"/>
                </a:solidFill>
                <a:latin typeface="Georgia" panose="02040502050405020303" pitchFamily="18" charset="0"/>
              </a:rPr>
              <a:t>ı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tr-TR" sz="3600" dirty="0">
                <a:latin typeface="Georgia" panose="02040502050405020303" pitchFamily="18" charset="0"/>
              </a:rPr>
              <a:t>ö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rnek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55641-F978-452D-B17B-E73B6415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0796"/>
            <a:ext cx="12191999" cy="59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AutoShape 2" descr="How can we build supply chains fit for an uncertain future? | World Economic  Forum">
            <a:extLst>
              <a:ext uri="{FF2B5EF4-FFF2-40B4-BE49-F238E27FC236}">
                <a16:creationId xmlns:a16="http://schemas.microsoft.com/office/drawing/2014/main" id="{8730B87E-D581-4D64-8DA9-8B000A2BF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0E498-A690-49A3-A5F8-F55A445E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068882"/>
            <a:ext cx="11033760" cy="56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011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Tedarik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zincirleri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tr-TR" sz="3600" dirty="0">
                <a:latin typeface="Georgia" panose="02040502050405020303" pitchFamily="18" charset="0"/>
              </a:rPr>
              <a:t>ö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rnek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55641-F978-452D-B17B-E73B6415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0796"/>
            <a:ext cx="11877673" cy="59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69B54D-6673-4D57-BA1A-CFA79EF4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5" y="901148"/>
            <a:ext cx="1113531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0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011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Tedarik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zincirleri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– </a:t>
            </a:r>
            <a:r>
              <a:rPr lang="tr-TR" sz="3600" dirty="0">
                <a:latin typeface="Georgia" panose="02040502050405020303" pitchFamily="18" charset="0"/>
              </a:rPr>
              <a:t>ö</a:t>
            </a:r>
            <a:r>
              <a:rPr lang="en-GB" sz="3600" dirty="0" err="1">
                <a:latin typeface="Georgia" panose="02040502050405020303" pitchFamily="18" charset="0"/>
              </a:rPr>
              <a:t>nemi</a:t>
            </a:r>
            <a:r>
              <a:rPr lang="en-GB" sz="3600" dirty="0">
                <a:latin typeface="Georgia" panose="02040502050405020303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55641-F978-452D-B17B-E73B6415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0796"/>
            <a:ext cx="11877673" cy="59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endParaRPr lang="en-GB" dirty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6" name="Picture 2" descr="How coronavirus can infect global supply chains. ">
            <a:extLst>
              <a:ext uri="{FF2B5EF4-FFF2-40B4-BE49-F238E27FC236}">
                <a16:creationId xmlns:a16="http://schemas.microsoft.com/office/drawing/2014/main" id="{11CFD055-AB76-4950-BB7E-85A5222E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0"/>
            <a:ext cx="12191999" cy="61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3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36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>
                <a:latin typeface="Century" panose="02040604050505020304" pitchFamily="18" charset="0"/>
              </a:rPr>
              <a:t>K</a:t>
            </a:r>
            <a:r>
              <a:rPr lang="tr-TR" sz="3600" dirty="0">
                <a:latin typeface="Century" panose="02040604050505020304" pitchFamily="18" charset="0"/>
              </a:rPr>
              <a:t>ü</a:t>
            </a:r>
            <a:r>
              <a:rPr lang="en-GB" sz="3600" dirty="0" err="1">
                <a:latin typeface="Century" panose="02040604050505020304" pitchFamily="18" charset="0"/>
              </a:rPr>
              <a:t>resel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tedarik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zincirleri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krizin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tr-TR" sz="3600" dirty="0">
                <a:latin typeface="Century" panose="02040604050505020304" pitchFamily="18" charset="0"/>
              </a:rPr>
              <a:t>ş</a:t>
            </a:r>
            <a:r>
              <a:rPr lang="en-GB" sz="3600" dirty="0" err="1">
                <a:latin typeface="Century" panose="02040604050505020304" pitchFamily="18" charset="0"/>
              </a:rPr>
              <a:t>iddetini</a:t>
            </a:r>
            <a:r>
              <a:rPr lang="en-GB" sz="3600" dirty="0">
                <a:latin typeface="Century" panose="02040604050505020304" pitchFamily="18" charset="0"/>
              </a:rPr>
              <a:t> art</a:t>
            </a:r>
            <a:r>
              <a:rPr lang="tr-TR" sz="3600" dirty="0">
                <a:latin typeface="Century" panose="02040604050505020304" pitchFamily="18" charset="0"/>
              </a:rPr>
              <a:t>ı</a:t>
            </a:r>
            <a:r>
              <a:rPr lang="en-GB" sz="3600" dirty="0" err="1">
                <a:latin typeface="Century" panose="02040604050505020304" pitchFamily="18" charset="0"/>
              </a:rPr>
              <a:t>rd</a:t>
            </a:r>
            <a:r>
              <a:rPr lang="tr-TR" sz="3600" dirty="0">
                <a:latin typeface="Century" panose="02040604050505020304" pitchFamily="18" charset="0"/>
              </a:rPr>
              <a:t>ı</a:t>
            </a:r>
            <a:endParaRPr lang="en-GB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3670"/>
            <a:ext cx="11353800" cy="5824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aur" panose="020305040502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GB" dirty="0">
              <a:latin typeface="Centaur" panose="02030504050205020304" pitchFamily="18" charset="0"/>
            </a:endParaRPr>
          </a:p>
        </p:txBody>
      </p:sp>
      <p:pic>
        <p:nvPicPr>
          <p:cNvPr id="6146" name="Picture 2" descr="The World Economy's Supply Chain Problem Keeps Getting Worse - Bloomberg">
            <a:extLst>
              <a:ext uri="{FF2B5EF4-FFF2-40B4-BE49-F238E27FC236}">
                <a16:creationId xmlns:a16="http://schemas.microsoft.com/office/drawing/2014/main" id="{B1359EB6-DE06-436C-9F2B-E3DBB448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3669"/>
            <a:ext cx="12191999" cy="58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6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Century" panose="02040604050505020304" pitchFamily="18" charset="0"/>
              </a:rPr>
              <a:t>Enflasyon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neden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artıyor</a:t>
            </a:r>
            <a:r>
              <a:rPr lang="en-GB" sz="3600" dirty="0">
                <a:latin typeface="Century" panose="02040604050505020304" pitchFamily="18" charset="0"/>
              </a:rPr>
              <a:t>? (3) </a:t>
            </a:r>
            <a:r>
              <a:rPr lang="en-GB" sz="3600" dirty="0" err="1">
                <a:latin typeface="Century" panose="02040604050505020304" pitchFamily="18" charset="0"/>
              </a:rPr>
              <a:t>Enerji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fiyatları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1026" name="Picture 2" descr="Timeline: energy prices in the euro area, 2021, monthly data, unadjusted (2015=100)">
            <a:extLst>
              <a:ext uri="{FF2B5EF4-FFF2-40B4-BE49-F238E27FC236}">
                <a16:creationId xmlns:a16="http://schemas.microsoft.com/office/drawing/2014/main" id="{F1E0F3CA-BF57-4754-AB3B-2716369B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31962"/>
            <a:ext cx="10658475" cy="58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1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Century" panose="02040604050505020304" pitchFamily="18" charset="0"/>
              </a:rPr>
              <a:t>Enflasyon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neden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artıyor</a:t>
            </a:r>
            <a:r>
              <a:rPr lang="en-GB" sz="3600" dirty="0">
                <a:latin typeface="Century" panose="02040604050505020304" pitchFamily="18" charset="0"/>
              </a:rPr>
              <a:t>? (3) </a:t>
            </a:r>
            <a:r>
              <a:rPr lang="en-GB" sz="3600" dirty="0" err="1">
                <a:latin typeface="Century" panose="02040604050505020304" pitchFamily="18" charset="0"/>
              </a:rPr>
              <a:t>Gıda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fiyatları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2050" name="Picture 2" descr="War-induced food price inflation imperils the poor | VOX, CEPR Policy Portal">
            <a:extLst>
              <a:ext uri="{FF2B5EF4-FFF2-40B4-BE49-F238E27FC236}">
                <a16:creationId xmlns:a16="http://schemas.microsoft.com/office/drawing/2014/main" id="{09C095BE-69A7-421B-AF5B-F0785F60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3450"/>
            <a:ext cx="11858624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51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43639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Enflasyon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, 2020-2022</a:t>
            </a:r>
          </a:p>
        </p:txBody>
      </p:sp>
      <p:pic>
        <p:nvPicPr>
          <p:cNvPr id="4098" name="Picture 2" descr="What is the impact of inflation on emerging economies? | World Economic  Forum">
            <a:extLst>
              <a:ext uri="{FF2B5EF4-FFF2-40B4-BE49-F238E27FC236}">
                <a16:creationId xmlns:a16="http://schemas.microsoft.com/office/drawing/2014/main" id="{60D200E7-64E4-4B01-8A91-0FD60CB7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43640"/>
            <a:ext cx="11715750" cy="60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6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4111-8E35-D901-D396-20ECE5FC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715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4400" dirty="0">
                <a:latin typeface="Century" panose="02040604050505020304" pitchFamily="18" charset="0"/>
              </a:rPr>
            </a:br>
            <a:r>
              <a:rPr lang="en-GB" sz="4000" dirty="0">
                <a:latin typeface="Century" panose="02040604050505020304" pitchFamily="18" charset="0"/>
              </a:rPr>
              <a:t>Covid </a:t>
            </a:r>
            <a:r>
              <a:rPr lang="en-GB" sz="4000" dirty="0" err="1">
                <a:latin typeface="Century" panose="02040604050505020304" pitchFamily="18" charset="0"/>
              </a:rPr>
              <a:t>sonras</a:t>
            </a:r>
            <a:r>
              <a:rPr lang="tr-TR" sz="4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 </a:t>
            </a:r>
            <a:r>
              <a:rPr lang="en-GB" sz="4000" dirty="0">
                <a:latin typeface="Century" panose="02040604050505020304" pitchFamily="18" charset="0"/>
              </a:rPr>
              <a:t> k</a:t>
            </a:r>
            <a:r>
              <a:rPr lang="tr-TR" sz="40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4000" dirty="0" err="1">
                <a:latin typeface="Century" panose="02040604050505020304" pitchFamily="18" charset="0"/>
              </a:rPr>
              <a:t>resel</a:t>
            </a:r>
            <a:r>
              <a:rPr lang="en-GB" sz="4000" dirty="0">
                <a:latin typeface="Century" panose="02040604050505020304" pitchFamily="18" charset="0"/>
              </a:rPr>
              <a:t> </a:t>
            </a:r>
            <a:r>
              <a:rPr lang="en-GB" sz="4000" dirty="0" err="1">
                <a:latin typeface="Century" panose="02040604050505020304" pitchFamily="18" charset="0"/>
              </a:rPr>
              <a:t>ekonomi</a:t>
            </a:r>
            <a:r>
              <a:rPr lang="en-GB" sz="4000" dirty="0">
                <a:latin typeface="Century" panose="02040604050505020304" pitchFamily="18" charset="0"/>
              </a:rPr>
              <a:t> - </a:t>
            </a:r>
            <a:r>
              <a:rPr lang="en-GB" sz="4000" dirty="0" err="1">
                <a:latin typeface="Century" panose="02040604050505020304" pitchFamily="18" charset="0"/>
              </a:rPr>
              <a:t>en</a:t>
            </a:r>
            <a:r>
              <a:rPr lang="en-GB" sz="4000" dirty="0">
                <a:latin typeface="Century" panose="02040604050505020304" pitchFamily="18" charset="0"/>
              </a:rPr>
              <a:t> b</a:t>
            </a:r>
            <a:r>
              <a:rPr lang="tr-TR" sz="40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4000" dirty="0">
                <a:solidFill>
                  <a:schemeClr val="tx1"/>
                </a:solidFill>
                <a:latin typeface="Georgia" panose="02040502050405020303" pitchFamily="18" charset="0"/>
              </a:rPr>
              <a:t>y</a:t>
            </a:r>
            <a:r>
              <a:rPr lang="tr-TR" sz="40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4000" dirty="0">
                <a:latin typeface="Century" panose="02040604050505020304" pitchFamily="18" charset="0"/>
              </a:rPr>
              <a:t>k </a:t>
            </a:r>
            <a:r>
              <a:rPr lang="en-GB" sz="4000" dirty="0" err="1">
                <a:latin typeface="Century" panose="02040604050505020304" pitchFamily="18" charset="0"/>
              </a:rPr>
              <a:t>riskler</a:t>
            </a:r>
            <a:br>
              <a:rPr lang="en-GB" sz="4000" dirty="0">
                <a:latin typeface="Century" panose="02040604050505020304" pitchFamily="18" charset="0"/>
              </a:rPr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8EE1-55D3-B3A7-019E-4D9D819F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1550"/>
            <a:ext cx="12192000" cy="5886450"/>
          </a:xfrm>
        </p:spPr>
        <p:txBody>
          <a:bodyPr>
            <a:normAutofit lnSpcReduction="10000"/>
          </a:bodyPr>
          <a:lstStyle/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Makroekonomik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riskler</a:t>
            </a:r>
            <a:r>
              <a:rPr lang="en-GB" dirty="0">
                <a:latin typeface="Century" panose="02040604050505020304" pitchFamily="18" charset="0"/>
              </a:rPr>
              <a:t> - k</a:t>
            </a:r>
            <a:r>
              <a:rPr lang="tr-TR" sz="28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resel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enflasyon</a:t>
            </a:r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>
                <a:latin typeface="Century" panose="02040604050505020304" pitchFamily="18" charset="0"/>
              </a:rPr>
              <a:t>Yap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 err="1">
                <a:latin typeface="Century" panose="02040604050505020304" pitchFamily="18" charset="0"/>
              </a:rPr>
              <a:t>sal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riskler</a:t>
            </a:r>
            <a:r>
              <a:rPr lang="en-GB" dirty="0">
                <a:latin typeface="Century" panose="02040604050505020304" pitchFamily="18" charset="0"/>
              </a:rPr>
              <a:t> – </a:t>
            </a:r>
            <a:r>
              <a:rPr lang="en-GB" dirty="0" err="1">
                <a:latin typeface="Century" panose="02040604050505020304" pitchFamily="18" charset="0"/>
              </a:rPr>
              <a:t>tedarik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zincirleri</a:t>
            </a:r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Artan</a:t>
            </a:r>
            <a:r>
              <a:rPr lang="en-GB" dirty="0">
                <a:latin typeface="Century" panose="02040604050505020304" pitchFamily="18" charset="0"/>
              </a:rPr>
              <a:t> e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dirty="0" err="1">
                <a:latin typeface="Century" panose="02040604050505020304" pitchFamily="18" charset="0"/>
              </a:rPr>
              <a:t>itsizlik</a:t>
            </a:r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Iklim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krizi</a:t>
            </a:r>
            <a:r>
              <a:rPr lang="en-GB" dirty="0">
                <a:latin typeface="Century" panose="02040604050505020304" pitchFamily="18" charset="0"/>
              </a:rPr>
              <a:t> 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Jeopolitik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riskler</a:t>
            </a:r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Demokrasinin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zemin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kaybetmesi</a:t>
            </a:r>
            <a:r>
              <a:rPr lang="en-GB" dirty="0">
                <a:latin typeface="Century" panose="02040604050505020304" pitchFamily="18" charset="0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1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BF2A-9045-41FE-9BE6-2FD707E1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02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lkelerin</a:t>
            </a:r>
            <a:r>
              <a:rPr lang="en-GB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enflasyonla</a:t>
            </a:r>
            <a:r>
              <a:rPr lang="en-GB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tr-TR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cadelesi</a:t>
            </a:r>
            <a:r>
              <a:rPr lang="en-GB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GB" sz="3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</a:t>
            </a:r>
            <a:endParaRPr lang="en-GB" sz="32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9C7DA-8A0F-4F6F-A848-FC252B27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66774"/>
            <a:ext cx="12125325" cy="578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G</a:t>
            </a:r>
            <a:r>
              <a:rPr lang="tr-TR" sz="24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ıdanın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ortalama tüketici sepetindeki ağırlığı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ülkelerde gelişmiş ülkelere göre daha yüksek; </a:t>
            </a: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400" dirty="0">
                <a:solidFill>
                  <a:schemeClr val="accent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 politikası disiplini ve güvenilirliği bu ülkelerde daha düşük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tr-TR" sz="24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üksek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4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nflasyon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enflasyon katılığı</a:t>
            </a: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24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erkez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ülkelerin faiz artırımının tetikleyeceği sermaye çıkışları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dolayısıyla döviz kurunda artış ile birlikte ortaya çıkacak enflasyonist baskılar; </a:t>
            </a:r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andemi sonrası oluşan kayıpların hala devam etmesi, ve </a:t>
            </a:r>
            <a:r>
              <a:rPr lang="tr-TR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enflasyo</a:t>
            </a:r>
            <a:r>
              <a:rPr lang="en-GB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mücadele için gereken 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sıkı </a:t>
            </a: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en-GB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4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 için fazla manevra alanı olmaması.</a:t>
            </a:r>
            <a:endParaRPr lang="en-GB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33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47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</a:t>
            </a:r>
            <a:r>
              <a:rPr lang="en-GB" sz="28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28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lkelere</a:t>
            </a:r>
            <a:r>
              <a:rPr lang="en-GB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entury" panose="02040604050505020304" pitchFamily="18" charset="0"/>
              </a:rPr>
              <a:t>sermaye</a:t>
            </a:r>
            <a:r>
              <a:rPr lang="en-GB" sz="2800" dirty="0">
                <a:latin typeface="Century" panose="02040604050505020304" pitchFamily="18" charset="0"/>
              </a:rPr>
              <a:t> </a:t>
            </a:r>
            <a:r>
              <a:rPr lang="en-GB" sz="2800" dirty="0" err="1">
                <a:latin typeface="Century" panose="02040604050505020304" pitchFamily="18" charset="0"/>
              </a:rPr>
              <a:t>giri</a:t>
            </a:r>
            <a:r>
              <a:rPr lang="tr-TR" sz="2800" dirty="0">
                <a:latin typeface="Century" panose="02040604050505020304" pitchFamily="18" charset="0"/>
              </a:rPr>
              <a:t>ş</a:t>
            </a:r>
            <a:r>
              <a:rPr lang="en-GB" sz="2800" dirty="0" err="1">
                <a:latin typeface="Century" panose="02040604050505020304" pitchFamily="18" charset="0"/>
              </a:rPr>
              <a:t>i</a:t>
            </a:r>
            <a:r>
              <a:rPr lang="en-GB" sz="2800" dirty="0">
                <a:latin typeface="Century" panose="02040604050505020304" pitchFamily="18" charset="0"/>
              </a:rPr>
              <a:t> (1)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06B-19ED-4481-B8BF-1D33E6479911}" type="datetime1">
              <a:rPr lang="en-GB" smtClean="0"/>
              <a:t>10/01/2023</a:t>
            </a:fld>
            <a:endParaRPr lang="en-GB"/>
          </a:p>
        </p:txBody>
      </p:sp>
      <p:pic>
        <p:nvPicPr>
          <p:cNvPr id="6" name="图片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88" y="764704"/>
            <a:ext cx="911701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1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Y</a:t>
            </a:r>
            <a:r>
              <a:rPr lang="tr-TR" sz="32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kselen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ekonomilerin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>
                <a:latin typeface="Georgia" panose="02040502050405020303" pitchFamily="18" charset="0"/>
              </a:rPr>
              <a:t>k</a:t>
            </a:r>
            <a:r>
              <a:rPr lang="tr-TR" sz="3200" dirty="0">
                <a:latin typeface="Georgia" panose="02040502050405020303" pitchFamily="18" charset="0"/>
              </a:rPr>
              <a:t>ü</a:t>
            </a:r>
            <a:r>
              <a:rPr lang="en-GB" sz="3200" dirty="0" err="1">
                <a:latin typeface="Georgia" panose="02040502050405020303" pitchFamily="18" charset="0"/>
              </a:rPr>
              <a:t>resel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en-GB" sz="3200" dirty="0" err="1">
                <a:latin typeface="Georgia" panose="02040502050405020303" pitchFamily="18" charset="0"/>
              </a:rPr>
              <a:t>ekonomi</a:t>
            </a:r>
            <a:r>
              <a:rPr lang="en-GB" sz="3200" dirty="0">
                <a:latin typeface="Georgia" panose="02040502050405020303" pitchFamily="18" charset="0"/>
              </a:rPr>
              <a:t>/</a:t>
            </a:r>
            <a:r>
              <a:rPr lang="en-GB" sz="3200" dirty="0" err="1">
                <a:latin typeface="Georgia" panose="02040502050405020303" pitchFamily="18" charset="0"/>
              </a:rPr>
              <a:t>merkez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tr-TR" sz="3200" dirty="0">
                <a:latin typeface="Georgia" panose="02040502050405020303" pitchFamily="18" charset="0"/>
              </a:rPr>
              <a:t>ü</a:t>
            </a:r>
            <a:r>
              <a:rPr lang="en-GB" sz="3200" dirty="0" err="1">
                <a:latin typeface="Georgia" panose="02040502050405020303" pitchFamily="18" charset="0"/>
              </a:rPr>
              <a:t>lke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ba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3200" dirty="0">
                <a:latin typeface="Georgia" panose="02040502050405020303" pitchFamily="18" charset="0"/>
              </a:rPr>
              <a:t>ı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ml</a:t>
            </a:r>
            <a:r>
              <a:rPr lang="tr-TR" sz="3200" dirty="0">
                <a:latin typeface="Georgia" panose="02040502050405020303" pitchFamily="18" charset="0"/>
              </a:rPr>
              <a:t>ı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l</a:t>
            </a:r>
            <a:r>
              <a:rPr lang="tr-TR" sz="3200" dirty="0" err="1">
                <a:latin typeface="Georgia" panose="02040502050405020303" pitchFamily="18" charset="0"/>
              </a:rPr>
              <a:t>ı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3200" dirty="0" err="1">
                <a:latin typeface="Georgia" panose="02040502050405020303" pitchFamily="18" charset="0"/>
              </a:rPr>
              <a:t>ı</a:t>
            </a:r>
            <a:endParaRPr lang="en-GB" sz="32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3E33-7EFF-4209-B1AE-11600FDE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71884"/>
            <a:ext cx="11247783" cy="5202646"/>
          </a:xfrm>
        </p:spPr>
        <p:txBody>
          <a:bodyPr>
            <a:normAutofit/>
          </a:bodyPr>
          <a:lstStyle/>
          <a:p>
            <a:endParaRPr lang="en-GB" sz="3600" dirty="0"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9DB14-A0D4-49E9-BC1C-59A34731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1219199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547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Y</a:t>
            </a:r>
            <a:r>
              <a:rPr lang="tr-TR" sz="32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kselen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ekonomilerin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>
                <a:latin typeface="Georgia" panose="02040502050405020303" pitchFamily="18" charset="0"/>
              </a:rPr>
              <a:t>k</a:t>
            </a:r>
            <a:r>
              <a:rPr lang="tr-TR" sz="3200" dirty="0">
                <a:latin typeface="Georgia" panose="02040502050405020303" pitchFamily="18" charset="0"/>
              </a:rPr>
              <a:t>ü</a:t>
            </a:r>
            <a:r>
              <a:rPr lang="en-GB" sz="3200" dirty="0" err="1">
                <a:latin typeface="Georgia" panose="02040502050405020303" pitchFamily="18" charset="0"/>
              </a:rPr>
              <a:t>resel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en-GB" sz="3200" dirty="0" err="1">
                <a:latin typeface="Georgia" panose="02040502050405020303" pitchFamily="18" charset="0"/>
              </a:rPr>
              <a:t>ekonomi</a:t>
            </a:r>
            <a:r>
              <a:rPr lang="en-GB" sz="3200" dirty="0">
                <a:latin typeface="Georgia" panose="02040502050405020303" pitchFamily="18" charset="0"/>
              </a:rPr>
              <a:t>/</a:t>
            </a:r>
            <a:r>
              <a:rPr lang="en-GB" sz="3200" dirty="0" err="1">
                <a:latin typeface="Georgia" panose="02040502050405020303" pitchFamily="18" charset="0"/>
              </a:rPr>
              <a:t>merkez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  <a:r>
              <a:rPr lang="tr-TR" sz="3200" dirty="0">
                <a:latin typeface="Georgia" panose="02040502050405020303" pitchFamily="18" charset="0"/>
              </a:rPr>
              <a:t>ü</a:t>
            </a:r>
            <a:r>
              <a:rPr lang="en-GB" sz="3200" dirty="0" err="1">
                <a:latin typeface="Georgia" panose="02040502050405020303" pitchFamily="18" charset="0"/>
              </a:rPr>
              <a:t>lke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ba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3200" dirty="0">
                <a:latin typeface="Georgia" panose="02040502050405020303" pitchFamily="18" charset="0"/>
              </a:rPr>
              <a:t>ı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ml</a:t>
            </a:r>
            <a:r>
              <a:rPr lang="tr-TR" sz="3200" dirty="0">
                <a:latin typeface="Georgia" panose="02040502050405020303" pitchFamily="18" charset="0"/>
              </a:rPr>
              <a:t>ı</a:t>
            </a:r>
            <a:r>
              <a:rPr lang="en-GB" sz="3200" dirty="0">
                <a:solidFill>
                  <a:schemeClr val="tx1"/>
                </a:solidFill>
                <a:latin typeface="Georgia" panose="02040502050405020303" pitchFamily="18" charset="0"/>
              </a:rPr>
              <a:t>l</a:t>
            </a:r>
            <a:r>
              <a:rPr lang="tr-TR" sz="3200" dirty="0" err="1">
                <a:latin typeface="Georgia" panose="02040502050405020303" pitchFamily="18" charset="0"/>
              </a:rPr>
              <a:t>ı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ğ</a:t>
            </a:r>
            <a:r>
              <a:rPr lang="tr-TR" sz="3200" dirty="0" err="1">
                <a:latin typeface="Georgia" panose="02040502050405020303" pitchFamily="18" charset="0"/>
              </a:rPr>
              <a:t>ı</a:t>
            </a:r>
            <a:r>
              <a:rPr lang="en-GB" sz="3200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3E33-7EFF-4209-B1AE-11600FDE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71884"/>
            <a:ext cx="11247783" cy="5202646"/>
          </a:xfrm>
        </p:spPr>
        <p:txBody>
          <a:bodyPr>
            <a:normAutofit/>
          </a:bodyPr>
          <a:lstStyle/>
          <a:p>
            <a:endParaRPr lang="en-GB" sz="3600" dirty="0">
              <a:latin typeface="Georgia" panose="02040502050405020303" pitchFamily="18" charset="0"/>
            </a:endParaRPr>
          </a:p>
          <a:p>
            <a:endParaRPr lang="en-GB" dirty="0"/>
          </a:p>
        </p:txBody>
      </p:sp>
      <p:pic>
        <p:nvPicPr>
          <p:cNvPr id="6146" name="Picture 2" descr="Image result for emerging markets bond spreads 1 jan 2010=100 turkey">
            <a:extLst>
              <a:ext uri="{FF2B5EF4-FFF2-40B4-BE49-F238E27FC236}">
                <a16:creationId xmlns:a16="http://schemas.microsoft.com/office/drawing/2014/main" id="{0D089A35-9C11-4CED-B3D4-D1825538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09" y="954771"/>
            <a:ext cx="12212592" cy="60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9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Palatino Linotype" panose="02040502050505030304" pitchFamily="18" charset="0"/>
              </a:rPr>
              <a:t>Sermaye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giri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sz="3600" dirty="0" err="1">
                <a:latin typeface="Palatino Linotype" panose="02040502050505030304" pitchFamily="18" charset="0"/>
              </a:rPr>
              <a:t>leri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ve</a:t>
            </a:r>
            <a:r>
              <a:rPr lang="en-GB" sz="3600" dirty="0">
                <a:latin typeface="Palatino Linotype" panose="02040502050505030304" pitchFamily="18" charset="0"/>
              </a:rPr>
              <a:t> b</a:t>
            </a:r>
            <a:r>
              <a:rPr lang="tr-TR" sz="3600" dirty="0">
                <a:latin typeface="Georgia" panose="02040502050405020303" pitchFamily="18" charset="0"/>
              </a:rPr>
              <a:t>ü</a:t>
            </a:r>
            <a:r>
              <a:rPr lang="en-GB" sz="3600" dirty="0">
                <a:latin typeface="Palatino Linotype" panose="02040502050505030304" pitchFamily="18" charset="0"/>
              </a:rPr>
              <a:t>y</a:t>
            </a:r>
            <a:r>
              <a:rPr lang="tr-TR" sz="3600" dirty="0">
                <a:latin typeface="Georgia" panose="02040502050405020303" pitchFamily="18" charset="0"/>
              </a:rPr>
              <a:t>ü</a:t>
            </a:r>
            <a:r>
              <a:rPr lang="en-GB" sz="3600" dirty="0">
                <a:latin typeface="Palatino Linotype" panose="02040502050505030304" pitchFamily="18" charset="0"/>
              </a:rPr>
              <a:t>me, T</a:t>
            </a:r>
            <a:r>
              <a:rPr lang="tr-TR" sz="3600" dirty="0">
                <a:latin typeface="Georgia" panose="02040502050405020303" pitchFamily="18" charset="0"/>
              </a:rPr>
              <a:t>ü</a:t>
            </a:r>
            <a:r>
              <a:rPr lang="en-GB" sz="3600" dirty="0" err="1">
                <a:latin typeface="Palatino Linotype" panose="02040502050505030304" pitchFamily="18" charset="0"/>
              </a:rPr>
              <a:t>rkiye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06B-19ED-4481-B8BF-1D33E6479911}" type="datetime1">
              <a:rPr lang="en-GB" smtClean="0"/>
              <a:t>10/01/2023</a:t>
            </a:fld>
            <a:endParaRPr lang="en-GB"/>
          </a:p>
        </p:txBody>
      </p:sp>
      <p:pic>
        <p:nvPicPr>
          <p:cNvPr id="4098" name="Picture 2" descr="Foreign inflows and economic growth in Turkey (2003-2018) | Download 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36712"/>
            <a:ext cx="914399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8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Palatino Linotype" panose="02040502050505030304" pitchFamily="18" charset="0"/>
              </a:rPr>
              <a:t>Enflasyon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ve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politika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faizleri</a:t>
            </a:r>
            <a:r>
              <a:rPr lang="en-GB" sz="3600" dirty="0">
                <a:latin typeface="Palatino Linotype" panose="02040502050505030304" pitchFamily="18" charset="0"/>
              </a:rPr>
              <a:t>, T</a:t>
            </a:r>
            <a:r>
              <a:rPr lang="tr-TR" sz="3600" dirty="0">
                <a:latin typeface="Georgia" panose="02040502050405020303" pitchFamily="18" charset="0"/>
              </a:rPr>
              <a:t>ü</a:t>
            </a:r>
            <a:r>
              <a:rPr lang="en-GB" sz="3600" dirty="0" err="1">
                <a:latin typeface="Palatino Linotype" panose="02040502050505030304" pitchFamily="18" charset="0"/>
              </a:rPr>
              <a:t>rkiye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06B-19ED-4481-B8BF-1D33E6479911}" type="datetime1">
              <a:rPr lang="en-GB" smtClean="0"/>
              <a:t>10/01/2023</a:t>
            </a:fld>
            <a:endParaRPr lang="en-GB"/>
          </a:p>
        </p:txBody>
      </p:sp>
      <p:pic>
        <p:nvPicPr>
          <p:cNvPr id="19462" name="Picture 6" descr="Faiz düşerken enflasyon yükselişte. .  .">
            <a:extLst>
              <a:ext uri="{FF2B5EF4-FFF2-40B4-BE49-F238E27FC236}">
                <a16:creationId xmlns:a16="http://schemas.microsoft.com/office/drawing/2014/main" id="{5230A893-4342-49A6-8D12-1CC9D2CD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914400"/>
            <a:ext cx="106679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6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4960" y="-71973"/>
            <a:ext cx="12192000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Palatino Linotype" panose="02040502050505030304" pitchFamily="18" charset="0"/>
              </a:rPr>
              <a:t>Politika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faizleri</a:t>
            </a:r>
            <a:r>
              <a:rPr lang="en-GB" sz="3600" dirty="0">
                <a:latin typeface="Palatino Linotype" panose="02040502050505030304" pitchFamily="18" charset="0"/>
              </a:rPr>
              <a:t>: </a:t>
            </a:r>
            <a:r>
              <a:rPr lang="en-GB" sz="3600" dirty="0" err="1">
                <a:latin typeface="Palatino Linotype" panose="02040502050505030304" pitchFamily="18" charset="0"/>
              </a:rPr>
              <a:t>geli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sz="3600" dirty="0">
                <a:latin typeface="Palatino Linotype" panose="02040502050505030304" pitchFamily="18" charset="0"/>
              </a:rPr>
              <a:t>mis 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lkeler</a:t>
            </a:r>
            <a:endParaRPr lang="en-GB" sz="3600" dirty="0">
              <a:latin typeface="Palatino Linotype" panose="020405020505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06B-19ED-4481-B8BF-1D33E6479911}" type="datetime1">
              <a:rPr lang="en-GB" smtClean="0"/>
              <a:t>10/01/2023</a:t>
            </a:fld>
            <a:endParaRPr lang="en-GB"/>
          </a:p>
        </p:txBody>
      </p:sp>
      <p:pic>
        <p:nvPicPr>
          <p:cNvPr id="2050" name="Picture 2" descr="Reuters Graphics Reuters Graphics">
            <a:extLst>
              <a:ext uri="{FF2B5EF4-FFF2-40B4-BE49-F238E27FC236}">
                <a16:creationId xmlns:a16="http://schemas.microsoft.com/office/drawing/2014/main" id="{D1FB7551-F099-13AD-B3A2-ED8964D7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16000"/>
            <a:ext cx="1159129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2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Palatino Linotype" panose="02040502050505030304" pitchFamily="18" charset="0"/>
              </a:rPr>
              <a:t>Politika</a:t>
            </a:r>
            <a:r>
              <a:rPr lang="en-GB" sz="3600" dirty="0">
                <a:latin typeface="Palatino Linotype" panose="02040502050505030304" pitchFamily="18" charset="0"/>
              </a:rPr>
              <a:t> </a:t>
            </a:r>
            <a:r>
              <a:rPr lang="en-GB" sz="3600" dirty="0" err="1">
                <a:latin typeface="Palatino Linotype" panose="02040502050505030304" pitchFamily="18" charset="0"/>
              </a:rPr>
              <a:t>faizleri</a:t>
            </a:r>
            <a:r>
              <a:rPr lang="en-GB" sz="3600" dirty="0">
                <a:latin typeface="Palatino Linotype" panose="02040502050505030304" pitchFamily="18" charset="0"/>
              </a:rPr>
              <a:t> : y</a:t>
            </a:r>
            <a:r>
              <a:rPr lang="tr-TR" sz="36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ükse</a:t>
            </a:r>
            <a:r>
              <a:rPr lang="en-GB" sz="36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lkeler</a:t>
            </a:r>
            <a:endParaRPr lang="en-GB" sz="3600" dirty="0">
              <a:latin typeface="Palatino Linotype" panose="020405020505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606B-19ED-4481-B8BF-1D33E6479911}" type="datetime1">
              <a:rPr lang="en-GB" smtClean="0"/>
              <a:t>10/01/2023</a:t>
            </a:fld>
            <a:endParaRPr lang="en-GB"/>
          </a:p>
        </p:txBody>
      </p:sp>
      <p:pic>
        <p:nvPicPr>
          <p:cNvPr id="3074" name="Picture 2" descr="Reuters Graphics">
            <a:extLst>
              <a:ext uri="{FF2B5EF4-FFF2-40B4-BE49-F238E27FC236}">
                <a16:creationId xmlns:a16="http://schemas.microsoft.com/office/drawing/2014/main" id="{9CB023DB-08AB-9E1D-6EEA-29367291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137"/>
            <a:ext cx="12192000" cy="58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8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36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Century" panose="02040604050505020304" pitchFamily="18" charset="0"/>
              </a:rPr>
              <a:t>Pandemi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ve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gelir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eşitsizligi</a:t>
            </a:r>
            <a:endParaRPr lang="en-GB" sz="36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3670"/>
            <a:ext cx="11353800" cy="5824330"/>
          </a:xfrm>
        </p:spPr>
        <p:txBody>
          <a:bodyPr>
            <a:normAutofit/>
          </a:bodyPr>
          <a:lstStyle/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>
              <a:latin typeface="Centaur" panose="020305040502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GB" dirty="0">
              <a:latin typeface="Centaur" panose="02030504050205020304" pitchFamily="18" charset="0"/>
            </a:endParaRPr>
          </a:p>
        </p:txBody>
      </p:sp>
      <p:pic>
        <p:nvPicPr>
          <p:cNvPr id="5" name="Picture 4" descr="https://blogs.imf.org/wp-content/uploads/2020/10/eng-weo-blog-oct-26-chart-3-963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033669"/>
            <a:ext cx="9544050" cy="59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53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95462-406E-4FAD-6EF2-8936CCB6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Century" panose="02040604050505020304" pitchFamily="18" charset="0"/>
              </a:rPr>
              <a:t>Demokratik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gerileme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ACB32-BF3F-1FAA-FABF-415A865E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11200"/>
            <a:ext cx="11668125" cy="6051549"/>
          </a:xfrm>
        </p:spPr>
        <p:txBody>
          <a:bodyPr/>
          <a:lstStyle/>
          <a:p>
            <a:r>
              <a:rPr lang="en-GB" dirty="0">
                <a:latin typeface="Century" panose="02040604050505020304" pitchFamily="18" charset="0"/>
              </a:rPr>
              <a:t>D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nya</a:t>
            </a:r>
            <a:r>
              <a:rPr lang="en-GB" dirty="0">
                <a:latin typeface="Century" panose="02040604050505020304" pitchFamily="18" charset="0"/>
              </a:rPr>
              <a:t> n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fusunun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sadece</a:t>
            </a:r>
            <a:r>
              <a:rPr lang="en-GB" dirty="0">
                <a:latin typeface="Century" panose="02040604050505020304" pitchFamily="18" charset="0"/>
              </a:rPr>
              <a:t> %6’si tam </a:t>
            </a:r>
            <a:r>
              <a:rPr lang="en-GB" dirty="0" err="1">
                <a:latin typeface="Century" panose="02040604050505020304" pitchFamily="18" charset="0"/>
              </a:rPr>
              <a:t>demokratik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rejimlerle</a:t>
            </a:r>
            <a:r>
              <a:rPr lang="en-GB" dirty="0">
                <a:latin typeface="Century" panose="02040604050505020304" pitchFamily="18" charset="0"/>
              </a:rPr>
              <a:t> y</a:t>
            </a:r>
            <a:r>
              <a:rPr lang="tr-TR" sz="2800" dirty="0">
                <a:latin typeface="Georgia" panose="02040502050405020303" pitchFamily="18" charset="0"/>
              </a:rPr>
              <a:t>ö</a:t>
            </a:r>
            <a:r>
              <a:rPr lang="en-GB" dirty="0" err="1">
                <a:latin typeface="Century" panose="02040604050505020304" pitchFamily="18" charset="0"/>
              </a:rPr>
              <a:t>netiliyor</a:t>
            </a:r>
            <a:r>
              <a:rPr lang="en-GB" dirty="0">
                <a:latin typeface="Century" panose="02040604050505020304" pitchFamily="18" charset="0"/>
              </a:rPr>
              <a:t> (</a:t>
            </a:r>
            <a:r>
              <a:rPr lang="en-GB" i="1" dirty="0">
                <a:latin typeface="Century" panose="02040604050505020304" pitchFamily="18" charset="0"/>
              </a:rPr>
              <a:t>Democracy Index, EIU</a:t>
            </a:r>
            <a:r>
              <a:rPr lang="en-GB" dirty="0">
                <a:latin typeface="Century" panose="02040604050505020304" pitchFamily="18" charset="0"/>
              </a:rPr>
              <a:t>). ABD 2016 </a:t>
            </a:r>
            <a:r>
              <a:rPr lang="en-GB" dirty="0" err="1">
                <a:latin typeface="Century" panose="02040604050505020304" pitchFamily="18" charset="0"/>
              </a:rPr>
              <a:t>itibariyle</a:t>
            </a:r>
            <a:r>
              <a:rPr lang="en-GB" dirty="0">
                <a:latin typeface="Century" panose="02040604050505020304" pitchFamily="18" charset="0"/>
              </a:rPr>
              <a:t> ‘</a:t>
            </a:r>
            <a:r>
              <a:rPr lang="en-GB" dirty="0" err="1">
                <a:latin typeface="Century" panose="02040604050505020304" pitchFamily="18" charset="0"/>
              </a:rPr>
              <a:t>kusurlu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demokrasiler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kategorisinde</a:t>
            </a:r>
            <a:r>
              <a:rPr lang="en-GB" dirty="0">
                <a:latin typeface="Century" panose="02040604050505020304" pitchFamily="18" charset="0"/>
              </a:rPr>
              <a:t>’.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>
                <a:latin typeface="Century" panose="02040604050505020304" pitchFamily="18" charset="0"/>
              </a:rPr>
              <a:t>D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nya</a:t>
            </a:r>
            <a:r>
              <a:rPr lang="en-GB" dirty="0">
                <a:latin typeface="Century" panose="02040604050505020304" pitchFamily="18" charset="0"/>
              </a:rPr>
              <a:t> n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fusunun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sadece</a:t>
            </a:r>
            <a:r>
              <a:rPr lang="en-GB" dirty="0">
                <a:latin typeface="Century" panose="02040604050505020304" pitchFamily="18" charset="0"/>
              </a:rPr>
              <a:t> %20’si </a:t>
            </a:r>
            <a:r>
              <a:rPr lang="tr-TR" sz="2800" dirty="0">
                <a:latin typeface="Georgia" panose="02040502050405020303" pitchFamily="18" charset="0"/>
              </a:rPr>
              <a:t>ö</a:t>
            </a:r>
            <a:r>
              <a:rPr lang="en-GB" dirty="0" err="1">
                <a:latin typeface="Century" panose="02040604050505020304" pitchFamily="18" charset="0"/>
              </a:rPr>
              <a:t>zg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>
                <a:latin typeface="Century" panose="02040604050505020304" pitchFamily="18" charset="0"/>
              </a:rPr>
              <a:t>r </a:t>
            </a:r>
            <a:r>
              <a:rPr lang="en-GB" dirty="0" err="1">
                <a:latin typeface="Century" panose="02040604050505020304" pitchFamily="18" charset="0"/>
              </a:rPr>
              <a:t>olarak</a:t>
            </a:r>
            <a:r>
              <a:rPr lang="en-GB" dirty="0">
                <a:latin typeface="Century" panose="02040604050505020304" pitchFamily="18" charset="0"/>
              </a:rPr>
              <a:t> tan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dirty="0" err="1">
                <a:latin typeface="Century" panose="02040604050505020304" pitchFamily="18" charset="0"/>
              </a:rPr>
              <a:t>lanan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lkelerde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yaş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 err="1">
                <a:latin typeface="Century" panose="02040604050505020304" pitchFamily="18" charset="0"/>
              </a:rPr>
              <a:t>yor</a:t>
            </a:r>
            <a:r>
              <a:rPr lang="en-GB" dirty="0">
                <a:latin typeface="Century" panose="02040604050505020304" pitchFamily="18" charset="0"/>
              </a:rPr>
              <a:t> (</a:t>
            </a:r>
            <a:r>
              <a:rPr lang="en-GB" i="1" dirty="0">
                <a:latin typeface="Century" panose="02040604050505020304" pitchFamily="18" charset="0"/>
              </a:rPr>
              <a:t>Freedom House the Freedom of the World Index </a:t>
            </a:r>
            <a:r>
              <a:rPr lang="en-GB" dirty="0">
                <a:latin typeface="Century" panose="02040604050505020304" pitchFamily="18" charset="0"/>
              </a:rPr>
              <a:t>2021, 16 y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>
                <a:latin typeface="Century" panose="02040604050505020304" pitchFamily="18" charset="0"/>
              </a:rPr>
              <a:t>l </a:t>
            </a:r>
            <a:r>
              <a:rPr lang="en-GB" dirty="0" err="1">
                <a:latin typeface="Century" panose="02040604050505020304" pitchFamily="18" charset="0"/>
              </a:rPr>
              <a:t>pe</a:t>
            </a:r>
            <a:r>
              <a:rPr lang="en-GB" sz="2800" dirty="0" err="1">
                <a:latin typeface="Century" panose="02040604050505020304" pitchFamily="18" charset="0"/>
              </a:rPr>
              <a:t>ş</a:t>
            </a:r>
            <a:r>
              <a:rPr lang="en-GB" dirty="0" err="1">
                <a:latin typeface="Century" panose="02040604050505020304" pitchFamily="18" charset="0"/>
              </a:rPr>
              <a:t>pese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demokrasi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endeksinde</a:t>
            </a:r>
            <a:r>
              <a:rPr lang="en-GB" dirty="0">
                <a:latin typeface="Century" panose="02040604050505020304" pitchFamily="18" charset="0"/>
              </a:rPr>
              <a:t> d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2800" dirty="0">
                <a:latin typeface="Century" panose="02040604050505020304" pitchFamily="18" charset="0"/>
              </a:rPr>
              <a:t>ş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2800" dirty="0">
                <a:latin typeface="Century" panose="02040604050505020304" pitchFamily="18" charset="0"/>
              </a:rPr>
              <a:t>ş</a:t>
            </a:r>
            <a:r>
              <a:rPr lang="en-GB" dirty="0">
                <a:latin typeface="Century" panose="02040604050505020304" pitchFamily="18" charset="0"/>
              </a:rPr>
              <a:t>).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>
                <a:latin typeface="Century" panose="02040604050505020304" pitchFamily="18" charset="0"/>
              </a:rPr>
              <a:t>2021 y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>
                <a:latin typeface="Century" panose="02040604050505020304" pitchFamily="18" charset="0"/>
              </a:rPr>
              <a:t>l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 err="1">
                <a:latin typeface="Century" panose="02040604050505020304" pitchFamily="18" charset="0"/>
              </a:rPr>
              <a:t>nda</a:t>
            </a:r>
            <a:r>
              <a:rPr lang="en-GB" dirty="0">
                <a:latin typeface="Century" panose="02040604050505020304" pitchFamily="18" charset="0"/>
              </a:rPr>
              <a:t> k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resel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demokrasi</a:t>
            </a:r>
            <a:r>
              <a:rPr lang="en-GB" dirty="0">
                <a:latin typeface="Century" panose="02040604050505020304" pitchFamily="18" charset="0"/>
              </a:rPr>
              <a:t> 1989 y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>
                <a:latin typeface="Century" panose="02040604050505020304" pitchFamily="18" charset="0"/>
              </a:rPr>
              <a:t>l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 err="1">
                <a:latin typeface="Century" panose="02040604050505020304" pitchFamily="18" charset="0"/>
              </a:rPr>
              <a:t>ndaki</a:t>
            </a:r>
            <a:r>
              <a:rPr lang="en-GB" dirty="0">
                <a:latin typeface="Century" panose="02040604050505020304" pitchFamily="18" charset="0"/>
              </a:rPr>
              <a:t> d</a:t>
            </a:r>
            <a:r>
              <a:rPr lang="tr-TR" sz="2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 err="1">
                <a:latin typeface="Century" panose="02040604050505020304" pitchFamily="18" charset="0"/>
              </a:rPr>
              <a:t>zeyine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gerilemi</a:t>
            </a:r>
            <a:r>
              <a:rPr lang="en-GB" sz="2800" dirty="0" err="1">
                <a:latin typeface="Century" panose="02040604050505020304" pitchFamily="18" charset="0"/>
              </a:rPr>
              <a:t>ş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durumda</a:t>
            </a:r>
            <a:r>
              <a:rPr lang="en-GB" dirty="0">
                <a:latin typeface="Century" panose="02040604050505020304" pitchFamily="18" charset="0"/>
              </a:rPr>
              <a:t>. </a:t>
            </a:r>
          </a:p>
          <a:p>
            <a:pPr marL="0" indent="0">
              <a:buNone/>
            </a:pPr>
            <a:endParaRPr lang="en-GB" dirty="0">
              <a:latin typeface="Century" panose="02040604050505020304" pitchFamily="18" charset="0"/>
            </a:endParaRPr>
          </a:p>
          <a:p>
            <a:r>
              <a:rPr lang="en-GB" dirty="0" err="1">
                <a:latin typeface="Century" panose="02040604050505020304" pitchFamily="18" charset="0"/>
              </a:rPr>
              <a:t>Demokratik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gerilemenin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ekonomik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sonuclar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dirty="0">
                <a:latin typeface="Century" panose="02040604050505020304" pitchFamily="18" charset="0"/>
              </a:rPr>
              <a:t> – </a:t>
            </a:r>
            <a:r>
              <a:rPr lang="en-GB" dirty="0" err="1">
                <a:latin typeface="Century" panose="02040604050505020304" pitchFamily="18" charset="0"/>
              </a:rPr>
              <a:t>kurumlar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ve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ekonomik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performans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ili</a:t>
            </a:r>
            <a:r>
              <a:rPr lang="en-GB" sz="2800" dirty="0" err="1">
                <a:latin typeface="Century" panose="02040604050505020304" pitchFamily="18" charset="0"/>
              </a:rPr>
              <a:t>ş</a:t>
            </a:r>
            <a:r>
              <a:rPr lang="en-GB" dirty="0" err="1">
                <a:latin typeface="Century" panose="02040604050505020304" pitchFamily="18" charset="0"/>
              </a:rPr>
              <a:t>kisi</a:t>
            </a:r>
            <a:r>
              <a:rPr lang="en-GB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03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660"/>
            <a:ext cx="12192000" cy="8309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2008-2009 K</a:t>
            </a:r>
            <a:r>
              <a:rPr lang="tr-TR" sz="36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resel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kriz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ve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y</a:t>
            </a:r>
            <a:r>
              <a:rPr lang="tr-TR" sz="36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kselen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ekonomiler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0" y="792337"/>
            <a:ext cx="10441160" cy="58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4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E7E7-AF5F-6E15-88DA-BC73D9D1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53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err="1">
                <a:latin typeface="Century" panose="02040604050505020304" pitchFamily="18" charset="0"/>
              </a:rPr>
              <a:t>Otoriter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rejimler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ve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ekonomik</a:t>
            </a:r>
            <a:r>
              <a:rPr lang="en-GB" dirty="0">
                <a:latin typeface="Century" panose="02040604050505020304" pitchFamily="18" charset="0"/>
              </a:rPr>
              <a:t> b</a:t>
            </a:r>
            <a:r>
              <a:rPr lang="tr-TR" sz="44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>
                <a:latin typeface="Century" panose="02040604050505020304" pitchFamily="18" charset="0"/>
              </a:rPr>
              <a:t>y</a:t>
            </a:r>
            <a:r>
              <a:rPr lang="tr-TR" sz="44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dirty="0">
                <a:latin typeface="Century" panose="02040604050505020304" pitchFamily="18" charset="0"/>
              </a:rPr>
              <a:t>me: a</a:t>
            </a:r>
            <a:r>
              <a:rPr lang="tr-TR" sz="4400" dirty="0" err="1">
                <a:latin typeface="Century" panose="02040604050505020304" pitchFamily="18" charset="0"/>
              </a:rPr>
              <a:t>ç</a:t>
            </a:r>
            <a:r>
              <a:rPr lang="tr-TR" sz="4400" dirty="0" err="1">
                <a:latin typeface="Georgia" panose="02040502050405020303" pitchFamily="18" charset="0"/>
              </a:rPr>
              <a:t>ı</a:t>
            </a:r>
            <a:r>
              <a:rPr lang="en-GB" dirty="0" err="1">
                <a:latin typeface="Century" panose="02040604050505020304" pitchFamily="18" charset="0"/>
              </a:rPr>
              <a:t>klanan</a:t>
            </a:r>
            <a:r>
              <a:rPr lang="en-GB" dirty="0">
                <a:latin typeface="Century" panose="02040604050505020304" pitchFamily="18" charset="0"/>
              </a:rPr>
              <a:t> </a:t>
            </a:r>
            <a:r>
              <a:rPr lang="en-GB" dirty="0" err="1">
                <a:latin typeface="Century" panose="02040604050505020304" pitchFamily="18" charset="0"/>
              </a:rPr>
              <a:t>ve</a:t>
            </a:r>
            <a:r>
              <a:rPr lang="en-GB" dirty="0">
                <a:latin typeface="Century" panose="02040604050505020304" pitchFamily="18" charset="0"/>
              </a:rPr>
              <a:t> ger</a:t>
            </a:r>
            <a:r>
              <a:rPr lang="tr-TR" sz="4400" dirty="0">
                <a:latin typeface="Century" panose="02040604050505020304" pitchFamily="18" charset="0"/>
              </a:rPr>
              <a:t>ç</a:t>
            </a:r>
            <a:r>
              <a:rPr lang="en-GB" dirty="0" err="1">
                <a:latin typeface="Century" panose="02040604050505020304" pitchFamily="18" charset="0"/>
              </a:rPr>
              <a:t>ekle</a:t>
            </a:r>
            <a:r>
              <a:rPr lang="en-GB" sz="4400" dirty="0" err="1">
                <a:latin typeface="Century" panose="02040604050505020304" pitchFamily="18" charset="0"/>
              </a:rPr>
              <a:t>ş</a:t>
            </a:r>
            <a:r>
              <a:rPr lang="en-GB" dirty="0" err="1">
                <a:latin typeface="Century" panose="02040604050505020304" pitchFamily="18" charset="0"/>
              </a:rPr>
              <a:t>en</a:t>
            </a:r>
            <a:r>
              <a:rPr lang="en-GB" dirty="0">
                <a:latin typeface="Century" panose="02040604050505020304" pitchFamily="18" charset="0"/>
              </a:rPr>
              <a:t> fark</a:t>
            </a:r>
            <a:r>
              <a:rPr lang="tr-TR" sz="4400" dirty="0">
                <a:latin typeface="Georgia" panose="02040502050405020303" pitchFamily="18" charset="0"/>
              </a:rPr>
              <a:t>ı</a:t>
            </a:r>
            <a:endParaRPr lang="en-GB" dirty="0">
              <a:latin typeface="Century" panose="02040604050505020304" pitchFamily="18" charset="0"/>
            </a:endParaRPr>
          </a:p>
        </p:txBody>
      </p:sp>
      <p:pic>
        <p:nvPicPr>
          <p:cNvPr id="1032" name="Picture 8" descr="r/dataisbeautiful - [OC] A study of lights at night suggests dictators lie about economic growth - The Economist">
            <a:extLst>
              <a:ext uri="{FF2B5EF4-FFF2-40B4-BE49-F238E27FC236}">
                <a16:creationId xmlns:a16="http://schemas.microsoft.com/office/drawing/2014/main" id="{820BA7D1-ABEC-BF74-29DF-888AC18B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1208024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2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2E87-AF1C-9804-00E8-680009DE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" panose="02040604050505020304" pitchFamily="18" charset="0"/>
              </a:rPr>
              <a:t>H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k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met </a:t>
            </a:r>
            <a:r>
              <a:rPr lang="en-GB" sz="3600" dirty="0" err="1">
                <a:latin typeface="Century" panose="02040604050505020304" pitchFamily="18" charset="0"/>
              </a:rPr>
              <a:t>sistemleri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ve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ekonomik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performans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100" dirty="0">
                <a:latin typeface="Century" panose="02040604050505020304" pitchFamily="18" charset="0"/>
              </a:rPr>
              <a:t>McManus </a:t>
            </a:r>
            <a:r>
              <a:rPr lang="en-GB" sz="3100" dirty="0" err="1">
                <a:latin typeface="Century" panose="02040604050505020304" pitchFamily="18" charset="0"/>
              </a:rPr>
              <a:t>ve</a:t>
            </a:r>
            <a:r>
              <a:rPr lang="en-GB" sz="3100" dirty="0">
                <a:latin typeface="Century" panose="02040604050505020304" pitchFamily="18" charset="0"/>
              </a:rPr>
              <a:t> Ozkan (</a:t>
            </a:r>
            <a:r>
              <a:rPr lang="en-GB" sz="2700" i="1" dirty="0">
                <a:latin typeface="Century" panose="02040604050505020304" pitchFamily="18" charset="0"/>
              </a:rPr>
              <a:t>Why are presidential regimes bad for the economy</a:t>
            </a:r>
            <a:r>
              <a:rPr lang="en-GB" sz="2700" dirty="0">
                <a:latin typeface="Century" panose="02040604050505020304" pitchFamily="18" charset="0"/>
              </a:rPr>
              <a:t>?  Routledge, 2023)</a:t>
            </a:r>
            <a:endParaRPr lang="en-GB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99875-2466-BA2E-0809-69992740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6" y="1706880"/>
            <a:ext cx="4228733" cy="3769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3429A8-98D2-DD7D-BA60-463FA8303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88" y="1779905"/>
            <a:ext cx="4037437" cy="3799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0E5073-90F0-9720-6375-8D009AC1A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400" y="1779905"/>
            <a:ext cx="4037437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8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2E87-AF1C-9804-00E8-680009DE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Century" panose="02040604050505020304" pitchFamily="18" charset="0"/>
              </a:rPr>
              <a:t>H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k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met </a:t>
            </a:r>
            <a:r>
              <a:rPr lang="en-GB" sz="3600" dirty="0" err="1">
                <a:latin typeface="Century" panose="02040604050505020304" pitchFamily="18" charset="0"/>
              </a:rPr>
              <a:t>sistemleri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ve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ekonomik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performans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  <a:endParaRPr lang="en-GB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0D3D8-90F9-2A06-1AFD-1A2A5447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0" y="1450975"/>
            <a:ext cx="9215120" cy="53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3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2E87-AF1C-9804-00E8-680009DE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97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H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k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met </a:t>
            </a:r>
            <a:r>
              <a:rPr lang="en-GB" sz="3600" dirty="0" err="1">
                <a:latin typeface="Century" panose="02040604050505020304" pitchFamily="18" charset="0"/>
              </a:rPr>
              <a:t>sistemlerinin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tr-TR" sz="3600" dirty="0">
                <a:latin typeface="Georgia" panose="02040502050405020303" pitchFamily="18" charset="0"/>
              </a:rPr>
              <a:t>ö</a:t>
            </a:r>
            <a:r>
              <a:rPr lang="en-GB" sz="3600" dirty="0" err="1">
                <a:latin typeface="Century" panose="02040604050505020304" pitchFamily="18" charset="0"/>
              </a:rPr>
              <a:t>zellikleri</a:t>
            </a:r>
            <a:r>
              <a:rPr lang="en-GB" sz="3600" dirty="0">
                <a:latin typeface="Century" panose="02040604050505020304" pitchFamily="18" charset="0"/>
              </a:rPr>
              <a:t> (1)</a:t>
            </a:r>
            <a:br>
              <a:rPr lang="en-GB" sz="3600" dirty="0">
                <a:latin typeface="Century" panose="02040604050505020304" pitchFamily="18" charset="0"/>
              </a:rPr>
            </a:br>
            <a:endParaRPr lang="en-GB" sz="3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2E185-A0EB-E4A2-1D7D-981AF29D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6" y="739774"/>
            <a:ext cx="3922654" cy="2593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A21BD-23E7-4930-FD47-9DBB7CCE2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98" y="768216"/>
            <a:ext cx="4081252" cy="2593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300DA8-13C9-33C3-2EAF-B5DBD083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0" y="739775"/>
            <a:ext cx="3771899" cy="2622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A280B-C055-D576-EAA1-A9E079FC2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4" y="3933826"/>
            <a:ext cx="4600575" cy="2476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1CCCBD-905D-8AAC-1852-8335064B2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96" y="3667126"/>
            <a:ext cx="4325154" cy="29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3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2E87-AF1C-9804-00E8-680009DE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97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H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k</a:t>
            </a:r>
            <a:r>
              <a:rPr lang="tr-TR" sz="36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en-GB" sz="3600" dirty="0">
                <a:latin typeface="Century" panose="02040604050505020304" pitchFamily="18" charset="0"/>
              </a:rPr>
              <a:t>met </a:t>
            </a:r>
            <a:r>
              <a:rPr lang="en-GB" sz="3600" dirty="0" err="1">
                <a:latin typeface="Century" panose="02040604050505020304" pitchFamily="18" charset="0"/>
              </a:rPr>
              <a:t>sistemlerinin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tr-TR" sz="3600" dirty="0">
                <a:latin typeface="Georgia" panose="02040502050405020303" pitchFamily="18" charset="0"/>
              </a:rPr>
              <a:t>ö</a:t>
            </a:r>
            <a:r>
              <a:rPr lang="en-GB" sz="3600" dirty="0" err="1">
                <a:latin typeface="Century" panose="02040604050505020304" pitchFamily="18" charset="0"/>
              </a:rPr>
              <a:t>zellikleri</a:t>
            </a:r>
            <a:r>
              <a:rPr lang="en-GB" sz="3600" dirty="0">
                <a:latin typeface="Century" panose="02040604050505020304" pitchFamily="18" charset="0"/>
              </a:rPr>
              <a:t> (2)</a:t>
            </a:r>
            <a:br>
              <a:rPr lang="en-GB" sz="3600" dirty="0">
                <a:latin typeface="Century" panose="02040604050505020304" pitchFamily="18" charset="0"/>
              </a:rPr>
            </a:b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AECAF-7660-D757-A5D4-A9848F9BC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13" y="809625"/>
            <a:ext cx="4695825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EF655-EE23-1493-1B24-8082DB2C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8" y="739775"/>
            <a:ext cx="5143501" cy="2765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62319C-8A9D-7FB9-EFD1-733774A0C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117975"/>
            <a:ext cx="4921813" cy="274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12B7E6-490A-50C8-13E8-EA53E897D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97" y="3895725"/>
            <a:ext cx="4921813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Covid-19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ve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y</a:t>
            </a:r>
            <a:r>
              <a:rPr lang="tr-TR" sz="3600" dirty="0">
                <a:solidFill>
                  <a:schemeClr val="tx1"/>
                </a:solidFill>
                <a:latin typeface="Georgia" panose="02040502050405020303" pitchFamily="18" charset="0"/>
              </a:rPr>
              <a:t>ü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kselen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ekonomiler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 dirty="0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n-GB" sz="2600" u="sng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736"/>
            <a:ext cx="9144000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17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Enflasyon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, 2019-2021</a:t>
            </a:r>
            <a:br>
              <a:rPr lang="en-GB" sz="3600" dirty="0">
                <a:latin typeface="Century" panose="02040604050505020304" pitchFamily="18" charset="0"/>
              </a:rPr>
            </a:b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>
                <a:latin typeface="Palatino Linotype" panose="02040502050505030304" pitchFamily="18" charset="0"/>
              </a:rPr>
              <a:t> </a:t>
            </a:r>
            <a:endParaRPr lang="en-GB" sz="2600" u="sng">
              <a:latin typeface="Palatino Linotype" panose="02040502050505030304" pitchFamily="18" charset="0"/>
            </a:endParaRPr>
          </a:p>
          <a:p>
            <a:endParaRPr lang="en-GB">
              <a:latin typeface="Palatino Linotype" panose="02040502050505030304" pitchFamily="18" charset="0"/>
            </a:endParaRPr>
          </a:p>
          <a:p>
            <a:endParaRPr lang="en-GB" sz="380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DD5E9-42C5-4963-8131-7A67691A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335794"/>
            <a:ext cx="10728960" cy="52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0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Enflasyon</a:t>
            </a:r>
            <a:r>
              <a:rPr lang="en-GB" sz="3600" dirty="0">
                <a:solidFill>
                  <a:schemeClr val="tx1"/>
                </a:solidFill>
                <a:latin typeface="Georgia" panose="02040502050405020303" pitchFamily="18" charset="0"/>
              </a:rPr>
              <a:t>, 1900-2020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rmAutofit/>
          </a:bodyPr>
          <a:lstStyle/>
          <a:p>
            <a:endParaRPr lang="en-GB" b="1" i="1">
              <a:latin typeface="Palatino Linotype" panose="02040502050505030304" pitchFamily="18" charset="0"/>
            </a:endParaRPr>
          </a:p>
          <a:p>
            <a:pPr marL="0" indent="0" fontAlgn="base">
              <a:buNone/>
            </a:pPr>
            <a:r>
              <a:rPr lang="en-GB">
                <a:latin typeface="Palatino Linotype" panose="02040502050505030304" pitchFamily="18" charset="0"/>
              </a:rPr>
              <a:t> </a:t>
            </a:r>
            <a:endParaRPr lang="en-GB" sz="2600" u="sng">
              <a:latin typeface="Palatino Linotype" panose="02040502050505030304" pitchFamily="18" charset="0"/>
            </a:endParaRPr>
          </a:p>
          <a:p>
            <a:endParaRPr lang="en-GB">
              <a:latin typeface="Palatino Linotype" panose="02040502050505030304" pitchFamily="18" charset="0"/>
            </a:endParaRPr>
          </a:p>
          <a:p>
            <a:endParaRPr lang="en-GB" sz="380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17410" name="Picture 2" descr="Global inflation from 1900 to 2022 graph">
            <a:extLst>
              <a:ext uri="{FF2B5EF4-FFF2-40B4-BE49-F238E27FC236}">
                <a16:creationId xmlns:a16="http://schemas.microsoft.com/office/drawing/2014/main" id="{30E6BDD5-16B6-4C2E-B2D3-56F0BAE0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62050"/>
            <a:ext cx="100774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4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600" dirty="0" err="1">
                <a:latin typeface="Century" panose="02040604050505020304" pitchFamily="18" charset="0"/>
              </a:rPr>
              <a:t>Enflasyon</a:t>
            </a:r>
            <a:r>
              <a:rPr lang="en-GB" sz="3600" dirty="0">
                <a:latin typeface="Century" panose="02040604050505020304" pitchFamily="18" charset="0"/>
              </a:rPr>
              <a:t> </a:t>
            </a:r>
            <a:r>
              <a:rPr lang="en-GB" sz="3600" dirty="0" err="1">
                <a:latin typeface="Century" panose="02040604050505020304" pitchFamily="18" charset="0"/>
              </a:rPr>
              <a:t>neden</a:t>
            </a:r>
            <a:r>
              <a:rPr lang="en-GB" sz="3600" dirty="0">
                <a:latin typeface="Century" panose="02040604050505020304" pitchFamily="18" charset="0"/>
              </a:rPr>
              <a:t> art</a:t>
            </a:r>
            <a:r>
              <a:rPr lang="tr-TR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600" dirty="0" err="1">
                <a:latin typeface="Century" panose="02040604050505020304" pitchFamily="18" charset="0"/>
              </a:rPr>
              <a:t>yor</a:t>
            </a:r>
            <a:r>
              <a:rPr lang="en-GB" sz="3600" dirty="0">
                <a:latin typeface="Century" panose="020406040505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" y="836712"/>
            <a:ext cx="12283440" cy="6021288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andemi ile mücadele için devreye sokulan </a:t>
            </a:r>
            <a:r>
              <a:rPr lang="tr-TR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devasa mali ve parasal genişleme politikalarının yarattığı talep</a:t>
            </a:r>
            <a:endParaRPr lang="en-GB" sz="2800" dirty="0">
              <a:solidFill>
                <a:schemeClr val="accent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0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andeminin ilk aşamasındaki kısıtlamalar nedeniyle </a:t>
            </a:r>
            <a:r>
              <a:rPr lang="tr-TR" sz="20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ertelenen talebin şimdi gerçekleşmesi</a:t>
            </a:r>
            <a:endParaRPr lang="en-GB" b="1" i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  <a:p>
            <a:pPr marL="514350" indent="-514350" fontAlgn="base">
              <a:buFont typeface="+mj-lt"/>
              <a:buAutoNum type="arabicPeriod"/>
            </a:pPr>
            <a:endParaRPr lang="en-GB" sz="2400" u="sng" dirty="0">
              <a:latin typeface="Palatino Linotype" panose="02040502050505030304" pitchFamily="18" charset="0"/>
            </a:endParaRPr>
          </a:p>
          <a:p>
            <a:r>
              <a:rPr lang="en-GB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8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edarik</a:t>
            </a:r>
            <a:r>
              <a:rPr lang="tr-TR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zincirindeki aksamaların 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sonucu üretimde yaşanan aksaklıklar ve arzda düşüş ve bunun özellikle güçlü talep artışlarıyla bir araya gelmesiyle fiyatlar üzerinde oluşturduğu kaçınılmaz baskı;</a:t>
            </a:r>
            <a:endParaRPr lang="en-GB" sz="2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atlayan </a:t>
            </a:r>
            <a:r>
              <a:rPr lang="tr-TR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enerji ve gıda fiyatları</a:t>
            </a:r>
            <a:endParaRPr lang="en-GB" sz="2800" dirty="0">
              <a:solidFill>
                <a:schemeClr val="accent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accent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 art</a:t>
            </a:r>
            <a:r>
              <a:rPr lang="tr-TR" sz="28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ış</a:t>
            </a:r>
            <a:r>
              <a:rPr lang="en-GB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</a:t>
            </a:r>
            <a:r>
              <a:rPr lang="tr-TR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endParaRPr lang="en-GB" sz="2800" dirty="0">
              <a:solidFill>
                <a:schemeClr val="accent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accent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Enflasyonist</a:t>
            </a:r>
            <a:r>
              <a:rPr lang="en-GB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bekleyi</a:t>
            </a:r>
            <a:r>
              <a:rPr lang="tr-TR" sz="2800" dirty="0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sz="2800" dirty="0" err="1">
                <a:solidFill>
                  <a:schemeClr val="accent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</a:t>
            </a:r>
            <a:endParaRPr lang="en-GB" sz="2800" dirty="0">
              <a:solidFill>
                <a:schemeClr val="accent1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Palatino Linotype" panose="02040502050505030304" pitchFamily="18" charset="0"/>
            </a:endParaRPr>
          </a:p>
          <a:p>
            <a:endParaRPr lang="en-GB" sz="3800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4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"/>
            <a:ext cx="12192000" cy="86442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err="1">
                <a:latin typeface="Century" panose="02040604050505020304" pitchFamily="18" charset="0"/>
              </a:rPr>
              <a:t>Enflasyon</a:t>
            </a:r>
            <a:r>
              <a:rPr lang="en-GB" sz="3200" dirty="0">
                <a:latin typeface="Century" panose="02040604050505020304" pitchFamily="18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</a:rPr>
              <a:t>neden</a:t>
            </a:r>
            <a:r>
              <a:rPr lang="en-GB" sz="3200" dirty="0">
                <a:latin typeface="Century" panose="02040604050505020304" pitchFamily="18" charset="0"/>
              </a:rPr>
              <a:t> art</a:t>
            </a:r>
            <a:r>
              <a:rPr lang="tr-TR" sz="3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200" dirty="0" err="1">
                <a:latin typeface="Century" panose="02040604050505020304" pitchFamily="18" charset="0"/>
              </a:rPr>
              <a:t>yor</a:t>
            </a:r>
            <a:r>
              <a:rPr lang="en-GB" sz="3200" dirty="0">
                <a:latin typeface="Century" panose="02040604050505020304" pitchFamily="18" charset="0"/>
              </a:rPr>
              <a:t>?(1)</a:t>
            </a:r>
            <a:r>
              <a:rPr lang="en-GB" sz="3200" dirty="0" err="1">
                <a:latin typeface="Century" panose="02040604050505020304" pitchFamily="18" charset="0"/>
              </a:rPr>
              <a:t>parasal</a:t>
            </a:r>
            <a:r>
              <a:rPr lang="en-GB" sz="3200" dirty="0">
                <a:latin typeface="Century" panose="02040604050505020304" pitchFamily="18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</a:rPr>
              <a:t>geni</a:t>
            </a:r>
            <a:r>
              <a:rPr lang="tr-TR" sz="3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</a:t>
            </a:r>
            <a:r>
              <a:rPr lang="en-GB" sz="3200" dirty="0">
                <a:latin typeface="Century" panose="02040604050505020304" pitchFamily="18" charset="0"/>
              </a:rPr>
              <a:t>leme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43672" y="6071378"/>
            <a:ext cx="10441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8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46AB6-38C6-4FB5-A1E2-C0F654F1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1"/>
            <a:ext cx="12191999" cy="58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1516-3861-4927-A53D-C4F9D6F2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83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200" dirty="0" err="1">
                <a:latin typeface="Century" panose="02040604050505020304" pitchFamily="18" charset="0"/>
              </a:rPr>
              <a:t>Enflasyon</a:t>
            </a:r>
            <a:r>
              <a:rPr lang="en-GB" sz="3200" dirty="0">
                <a:latin typeface="Century" panose="02040604050505020304" pitchFamily="18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</a:rPr>
              <a:t>neden</a:t>
            </a:r>
            <a:r>
              <a:rPr lang="en-GB" sz="3200" dirty="0">
                <a:latin typeface="Century" panose="02040604050505020304" pitchFamily="18" charset="0"/>
              </a:rPr>
              <a:t> art</a:t>
            </a:r>
            <a:r>
              <a:rPr lang="tr-TR" sz="32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ı</a:t>
            </a:r>
            <a:r>
              <a:rPr lang="en-GB" sz="3200" dirty="0" err="1">
                <a:latin typeface="Century" panose="02040604050505020304" pitchFamily="18" charset="0"/>
              </a:rPr>
              <a:t>yor</a:t>
            </a:r>
            <a:r>
              <a:rPr lang="en-GB" sz="3200" dirty="0">
                <a:latin typeface="Century" panose="02040604050505020304" pitchFamily="18" charset="0"/>
              </a:rPr>
              <a:t>?  (1)</a:t>
            </a:r>
            <a:r>
              <a:rPr lang="en-GB" sz="3200" dirty="0" err="1">
                <a:latin typeface="Century" panose="02040604050505020304" pitchFamily="18" charset="0"/>
              </a:rPr>
              <a:t>mali</a:t>
            </a:r>
            <a:r>
              <a:rPr lang="en-GB" sz="3200" dirty="0">
                <a:latin typeface="Century" panose="02040604050505020304" pitchFamily="18" charset="0"/>
              </a:rPr>
              <a:t> </a:t>
            </a:r>
            <a:r>
              <a:rPr lang="en-GB" sz="3200" dirty="0" err="1">
                <a:latin typeface="Century" panose="02040604050505020304" pitchFamily="18" charset="0"/>
              </a:rPr>
              <a:t>paketler</a:t>
            </a:r>
            <a:endParaRPr lang="en-GB" sz="3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3E33-7EFF-4209-B1AE-11600FDE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71884"/>
            <a:ext cx="11247783" cy="5202646"/>
          </a:xfrm>
        </p:spPr>
        <p:txBody>
          <a:bodyPr>
            <a:normAutofit/>
          </a:bodyPr>
          <a:lstStyle/>
          <a:p>
            <a:endParaRPr lang="en-GB" sz="3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93CDF91-04FA-46BA-B204-FB1FE6B2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12191999" cy="59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B3272CD4DC7B40AED99019BB7A985B" ma:contentTypeVersion="12" ma:contentTypeDescription="Create a new document." ma:contentTypeScope="" ma:versionID="070c9aafb57cc9638428db855e0fc092">
  <xsd:schema xmlns:xsd="http://www.w3.org/2001/XMLSchema" xmlns:xs="http://www.w3.org/2001/XMLSchema" xmlns:p="http://schemas.microsoft.com/office/2006/metadata/properties" xmlns:ns3="ffa37ae1-6574-46a5-87ed-ea3ea5e2335c" xmlns:ns4="6caa008b-99eb-4d7d-a85b-ea618af33efc" targetNamespace="http://schemas.microsoft.com/office/2006/metadata/properties" ma:root="true" ma:fieldsID="e44904492361798b8397a402cf454140" ns3:_="" ns4:_="">
    <xsd:import namespace="ffa37ae1-6574-46a5-87ed-ea3ea5e2335c"/>
    <xsd:import namespace="6caa008b-99eb-4d7d-a85b-ea618af33e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37ae1-6574-46a5-87ed-ea3ea5e23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a008b-99eb-4d7d-a85b-ea618af33e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3E23C4-E65E-4882-AAC9-1BDE037E1994}">
  <ds:schemaRefs>
    <ds:schemaRef ds:uri="6caa008b-99eb-4d7d-a85b-ea618af33ef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fa37ae1-6574-46a5-87ed-ea3ea5e2335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287152-E500-4E9E-A630-C99EB1D5E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B08DE-6722-4601-8DEB-0EE4331BC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37ae1-6574-46a5-87ed-ea3ea5e2335c"/>
    <ds:schemaRef ds:uri="6caa008b-99eb-4d7d-a85b-ea618af33e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18311</TotalTime>
  <Words>743</Words>
  <Application>Microsoft Office PowerPoint</Application>
  <PresentationFormat>Widescreen</PresentationFormat>
  <Paragraphs>163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Centaur</vt:lpstr>
      <vt:lpstr>Century</vt:lpstr>
      <vt:lpstr>Georgia</vt:lpstr>
      <vt:lpstr>Kings Caslon Text</vt:lpstr>
      <vt:lpstr>Palatino Linotype</vt:lpstr>
      <vt:lpstr>Office Theme</vt:lpstr>
      <vt:lpstr>, 10April 2021</vt:lpstr>
      <vt:lpstr> Covid sonrası  küresel ekonomi - en büyük riskler </vt:lpstr>
      <vt:lpstr> 2008-2009 Küresel kriz ve yükselen ekonomiler  </vt:lpstr>
      <vt:lpstr> Covid-19 ve yükselen ekonomiler  </vt:lpstr>
      <vt:lpstr> Enflasyon, 2019-2021  </vt:lpstr>
      <vt:lpstr>Enflasyon, 1900-2020 </vt:lpstr>
      <vt:lpstr>Enflasyon neden artıyor?</vt:lpstr>
      <vt:lpstr>Enflasyon neden artıyor?(1)parasal genişleme</vt:lpstr>
      <vt:lpstr>Enflasyon neden artıyor?  (1)mali paketler</vt:lpstr>
      <vt:lpstr>Enflasyon neden artıyor? (1)Küresel borçluluk oranları, 1880-2020</vt:lpstr>
      <vt:lpstr> Enflasyondaki neden artıyor? (2) arz ve talep dinamikleri  </vt:lpstr>
      <vt:lpstr> Arz şoklarının enflasyona etkisi  </vt:lpstr>
      <vt:lpstr>Tedarik zincirleri – yeni bir aktarım kanalı- örnek 1</vt:lpstr>
      <vt:lpstr>Tedarik zincirleri – örnek 2</vt:lpstr>
      <vt:lpstr>Tedarik zincirleri – önemi </vt:lpstr>
      <vt:lpstr>Küresel tedarik zincirleri krizin şiddetini artırdı</vt:lpstr>
      <vt:lpstr>Enflasyon neden artıyor? (3) Enerji fiyatları</vt:lpstr>
      <vt:lpstr>Enflasyon neden artıyor? (3) Gıda fiyatları </vt:lpstr>
      <vt:lpstr>Enflasyon, 2020-2022</vt:lpstr>
      <vt:lpstr>Yükselen ülkelerin enflasyonla mücadelesi daha zor</vt:lpstr>
      <vt:lpstr>Yükselen ülkelere sermaye girişi (1) </vt:lpstr>
      <vt:lpstr>Yükselen ekonomilerin küresel ekonomi/merkez ülke bağımlılığı</vt:lpstr>
      <vt:lpstr>Yükselen ekonomilerin küresel ekonomi/merkez ülke bağımlılığı </vt:lpstr>
      <vt:lpstr>Sermaye girişleri ve büyüme, Türkiye </vt:lpstr>
      <vt:lpstr>Enflasyon ve politika faizleri, Türkiye </vt:lpstr>
      <vt:lpstr>Politika faizleri: gelişmis ülkeler</vt:lpstr>
      <vt:lpstr>Politika faizleri : yükselen ülkeler</vt:lpstr>
      <vt:lpstr>Pandemi ve gelir eşitsizligi</vt:lpstr>
      <vt:lpstr>Demokratik gerileme </vt:lpstr>
      <vt:lpstr>Otoriter rejimler ve ekonomik büyüme: açıklanan ve gerçekleşen farkı</vt:lpstr>
      <vt:lpstr>Hükümet sistemleri ve ekonomik performans  McManus ve Ozkan (Why are presidential regimes bad for the economy?  Routledge, 2023)</vt:lpstr>
      <vt:lpstr>Hükümet sistemleri ve ekonomik performans  </vt:lpstr>
      <vt:lpstr> Hükümet sistemlerinin özellikleri (1) </vt:lpstr>
      <vt:lpstr> Hükümet sistemlerinin özellikleri (2)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Yükselen ekonomiler İçin makro İktisat</dc:title>
  <dc:creator>Ozkan, Gulcin</dc:creator>
  <cp:lastModifiedBy>Gulcin Ozkan</cp:lastModifiedBy>
  <cp:revision>159</cp:revision>
  <dcterms:created xsi:type="dcterms:W3CDTF">2019-09-24T17:14:09Z</dcterms:created>
  <dcterms:modified xsi:type="dcterms:W3CDTF">2023-01-10T15:17:50Z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0x01010065B3272CD4DC7B40AED99019BB7A985B</vt:lpwstr>
  </property>
</Properties>
</file>